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64" r:id="rId6"/>
    <p:sldId id="265" r:id="rId7"/>
    <p:sldId id="262" r:id="rId8"/>
    <p:sldId id="263" r:id="rId9"/>
    <p:sldId id="257" r:id="rId10"/>
    <p:sldId id="258" r:id="rId11"/>
    <p:sldId id="266" r:id="rId12"/>
    <p:sldId id="259" r:id="rId13"/>
    <p:sldId id="267" r:id="rId14"/>
    <p:sldId id="269" r:id="rId15"/>
    <p:sldId id="260" r:id="rId16"/>
    <p:sldId id="271" r:id="rId17"/>
    <p:sldId id="270" r:id="rId18"/>
    <p:sldId id="273" r:id="rId19"/>
    <p:sldId id="272" r:id="rId20"/>
    <p:sldId id="261" r:id="rId21"/>
    <p:sldId id="274" r:id="rId22"/>
    <p:sldId id="279" r:id="rId23"/>
    <p:sldId id="275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66870-1D0C-40FA-9E12-DD6892C6CDBB}" v="299" dt="2025-11-26T11:57:19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Vandal" userId="4daccf5d-8169-4cdb-a279-c24194ffa82a" providerId="ADAL" clId="{4B78FD3D-2F98-42FF-831D-3B114C48000E}"/>
    <pc:docChg chg="undo custSel addSld delSld modSld sldOrd">
      <pc:chgData name="Alain Vandal" userId="4daccf5d-8169-4cdb-a279-c24194ffa82a" providerId="ADAL" clId="{4B78FD3D-2F98-42FF-831D-3B114C48000E}" dt="2025-11-26T12:01:29.929" v="8607" actId="20577"/>
      <pc:docMkLst>
        <pc:docMk/>
      </pc:docMkLst>
      <pc:sldChg chg="modSp mod">
        <pc:chgData name="Alain Vandal" userId="4daccf5d-8169-4cdb-a279-c24194ffa82a" providerId="ADAL" clId="{4B78FD3D-2F98-42FF-831D-3B114C48000E}" dt="2025-11-26T11:49:06.737" v="8582" actId="20577"/>
        <pc:sldMkLst>
          <pc:docMk/>
          <pc:sldMk cId="2575847096" sldId="256"/>
        </pc:sldMkLst>
        <pc:spChg chg="mod">
          <ac:chgData name="Alain Vandal" userId="4daccf5d-8169-4cdb-a279-c24194ffa82a" providerId="ADAL" clId="{4B78FD3D-2F98-42FF-831D-3B114C48000E}" dt="2025-11-26T11:49:06.737" v="8582" actId="20577"/>
          <ac:spMkLst>
            <pc:docMk/>
            <pc:sldMk cId="2575847096" sldId="256"/>
            <ac:spMk id="3" creationId="{C763E73B-E088-B28A-65B0-890CBED9E0D2}"/>
          </ac:spMkLst>
        </pc:spChg>
      </pc:sldChg>
      <pc:sldChg chg="modSp mod ord addAnim delAnim modAnim">
        <pc:chgData name="Alain Vandal" userId="4daccf5d-8169-4cdb-a279-c24194ffa82a" providerId="ADAL" clId="{4B78FD3D-2F98-42FF-831D-3B114C48000E}" dt="2025-11-26T05:00:34.312" v="7506" actId="20577"/>
        <pc:sldMkLst>
          <pc:docMk/>
          <pc:sldMk cId="1365821963" sldId="257"/>
        </pc:sldMkLst>
        <pc:spChg chg="mod">
          <ac:chgData name="Alain Vandal" userId="4daccf5d-8169-4cdb-a279-c24194ffa82a" providerId="ADAL" clId="{4B78FD3D-2F98-42FF-831D-3B114C48000E}" dt="2025-11-20T01:30:00.689" v="1923" actId="20577"/>
          <ac:spMkLst>
            <pc:docMk/>
            <pc:sldMk cId="1365821963" sldId="257"/>
            <ac:spMk id="2" creationId="{F62EABD4-6DE8-8927-1DC4-B6B0123A4DEC}"/>
          </ac:spMkLst>
        </pc:spChg>
        <pc:spChg chg="mod">
          <ac:chgData name="Alain Vandal" userId="4daccf5d-8169-4cdb-a279-c24194ffa82a" providerId="ADAL" clId="{4B78FD3D-2F98-42FF-831D-3B114C48000E}" dt="2025-11-26T05:00:34.312" v="7506" actId="20577"/>
          <ac:spMkLst>
            <pc:docMk/>
            <pc:sldMk cId="1365821963" sldId="257"/>
            <ac:spMk id="3" creationId="{A0F79BBF-4FB3-F49E-B7F1-130ADD3FFAA4}"/>
          </ac:spMkLst>
        </pc:spChg>
      </pc:sldChg>
      <pc:sldChg chg="addSp modSp new mod addAnim delAnim modAnim modShow">
        <pc:chgData name="Alain Vandal" userId="4daccf5d-8169-4cdb-a279-c24194ffa82a" providerId="ADAL" clId="{4B78FD3D-2F98-42FF-831D-3B114C48000E}" dt="2025-11-20T21:09:42.844" v="3885" actId="729"/>
        <pc:sldMkLst>
          <pc:docMk/>
          <pc:sldMk cId="4075158829" sldId="258"/>
        </pc:sldMkLst>
        <pc:spChg chg="mod">
          <ac:chgData name="Alain Vandal" userId="4daccf5d-8169-4cdb-a279-c24194ffa82a" providerId="ADAL" clId="{4B78FD3D-2F98-42FF-831D-3B114C48000E}" dt="2025-11-20T01:35:04.448" v="2237" actId="20577"/>
          <ac:spMkLst>
            <pc:docMk/>
            <pc:sldMk cId="4075158829" sldId="258"/>
            <ac:spMk id="2" creationId="{BCCFC03C-7FA6-2F2C-18DF-27C3CB56727C}"/>
          </ac:spMkLst>
        </pc:spChg>
        <pc:spChg chg="mod">
          <ac:chgData name="Alain Vandal" userId="4daccf5d-8169-4cdb-a279-c24194ffa82a" providerId="ADAL" clId="{4B78FD3D-2F98-42FF-831D-3B114C48000E}" dt="2025-11-20T01:39:30.672" v="2416" actId="14100"/>
          <ac:spMkLst>
            <pc:docMk/>
            <pc:sldMk cId="4075158829" sldId="258"/>
            <ac:spMk id="3" creationId="{D56B69B0-F6E9-D510-99EA-2310DCFC4652}"/>
          </ac:spMkLst>
        </pc:spChg>
        <pc:picChg chg="add mod">
          <ac:chgData name="Alain Vandal" userId="4daccf5d-8169-4cdb-a279-c24194ffa82a" providerId="ADAL" clId="{4B78FD3D-2F98-42FF-831D-3B114C48000E}" dt="2025-11-20T01:39:04.143" v="2411" actId="14100"/>
          <ac:picMkLst>
            <pc:docMk/>
            <pc:sldMk cId="4075158829" sldId="258"/>
            <ac:picMk id="5" creationId="{0CBE10AA-18C8-3060-1CE4-CEA02C8940A0}"/>
          </ac:picMkLst>
        </pc:picChg>
      </pc:sldChg>
      <pc:sldChg chg="addSp delSp modSp new mod setBg addAnim delAnim modAnim">
        <pc:chgData name="Alain Vandal" userId="4daccf5d-8169-4cdb-a279-c24194ffa82a" providerId="ADAL" clId="{4B78FD3D-2F98-42FF-831D-3B114C48000E}" dt="2025-11-26T12:01:29.929" v="8607" actId="20577"/>
        <pc:sldMkLst>
          <pc:docMk/>
          <pc:sldMk cId="2118118402" sldId="259"/>
        </pc:sldMkLst>
        <pc:spChg chg="mod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2" creationId="{14AA6740-1D45-22BA-66D2-0B61C4C3C078}"/>
          </ac:spMkLst>
        </pc:spChg>
        <pc:spChg chg="add mod">
          <ac:chgData name="Alain Vandal" userId="4daccf5d-8169-4cdb-a279-c24194ffa82a" providerId="ADAL" clId="{4B78FD3D-2F98-42FF-831D-3B114C48000E}" dt="2025-11-26T11:25:21.890" v="8506" actId="164"/>
          <ac:spMkLst>
            <pc:docMk/>
            <pc:sldMk cId="2118118402" sldId="259"/>
            <ac:spMk id="3" creationId="{934EA2BB-65DA-BE8A-A9B3-C43DB8DD999A}"/>
          </ac:spMkLst>
        </pc:spChg>
        <pc:spChg chg="add mod">
          <ac:chgData name="Alain Vandal" userId="4daccf5d-8169-4cdb-a279-c24194ffa82a" providerId="ADAL" clId="{4B78FD3D-2F98-42FF-831D-3B114C48000E}" dt="2025-11-26T11:24:18.040" v="8494" actId="767"/>
          <ac:spMkLst>
            <pc:docMk/>
            <pc:sldMk cId="2118118402" sldId="259"/>
            <ac:spMk id="4" creationId="{C9424A23-D600-4D48-85CA-35954636E907}"/>
          </ac:spMkLst>
        </pc:spChg>
        <pc:spChg chg="add mod">
          <ac:chgData name="Alain Vandal" userId="4daccf5d-8169-4cdb-a279-c24194ffa82a" providerId="ADAL" clId="{4B78FD3D-2F98-42FF-831D-3B114C48000E}" dt="2025-11-26T11:23:24.642" v="8490" actId="14100"/>
          <ac:spMkLst>
            <pc:docMk/>
            <pc:sldMk cId="2118118402" sldId="259"/>
            <ac:spMk id="6" creationId="{6701CF61-19C0-2186-70DE-D368929C56C0}"/>
          </ac:spMkLst>
        </pc:spChg>
        <pc:spChg chg="add mod">
          <ac:chgData name="Alain Vandal" userId="4daccf5d-8169-4cdb-a279-c24194ffa82a" providerId="ADAL" clId="{4B78FD3D-2F98-42FF-831D-3B114C48000E}" dt="2025-11-26T11:24:20.115" v="8495" actId="767"/>
          <ac:spMkLst>
            <pc:docMk/>
            <pc:sldMk cId="2118118402" sldId="259"/>
            <ac:spMk id="7" creationId="{F1C52503-DAFD-DA98-2690-46B5A2E99012}"/>
          </ac:spMkLst>
        </pc:spChg>
        <pc:spChg chg="add mod">
          <ac:chgData name="Alain Vandal" userId="4daccf5d-8169-4cdb-a279-c24194ffa82a" providerId="ADAL" clId="{4B78FD3D-2F98-42FF-831D-3B114C48000E}" dt="2025-11-26T12:01:22.655" v="8606" actId="20577"/>
          <ac:spMkLst>
            <pc:docMk/>
            <pc:sldMk cId="2118118402" sldId="259"/>
            <ac:spMk id="8" creationId="{430D8E3C-77B5-71CD-A7DF-D8EFAACDA78E}"/>
          </ac:spMkLst>
        </pc:spChg>
        <pc:spChg chg="mod topLvl">
          <ac:chgData name="Alain Vandal" userId="4daccf5d-8169-4cdb-a279-c24194ffa82a" providerId="ADAL" clId="{4B78FD3D-2F98-42FF-831D-3B114C48000E}" dt="2025-11-26T11:31:01.358" v="8514" actId="164"/>
          <ac:spMkLst>
            <pc:docMk/>
            <pc:sldMk cId="2118118402" sldId="259"/>
            <ac:spMk id="14" creationId="{5ADC3F92-F863-03AF-3613-C0C37B93F53F}"/>
          </ac:spMkLst>
        </pc:spChg>
        <pc:spChg chg="add del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15" creationId="{CE97D32F-1315-4522-AF1E-BCA3A653F2F3}"/>
          </ac:spMkLst>
        </pc:spChg>
        <pc:spChg chg="mod topLvl">
          <ac:chgData name="Alain Vandal" userId="4daccf5d-8169-4cdb-a279-c24194ffa82a" providerId="ADAL" clId="{4B78FD3D-2F98-42FF-831D-3B114C48000E}" dt="2025-11-26T12:01:29.929" v="8607" actId="20577"/>
          <ac:spMkLst>
            <pc:docMk/>
            <pc:sldMk cId="2118118402" sldId="259"/>
            <ac:spMk id="16" creationId="{82B2A5CA-266A-CBAA-98A1-88B64553B1D9}"/>
          </ac:spMkLst>
        </pc:spChg>
        <pc:spChg chg="add del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19" creationId="{52BF570B-E60D-4481-9DA2-BE09A90D1FFB}"/>
          </ac:spMkLst>
        </pc:spChg>
        <pc:spChg chg="add del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21" creationId="{38321F7C-3441-47D4-89EC-F6C7FF3B2A6B}"/>
          </ac:spMkLst>
        </pc:spChg>
        <pc:spChg chg="add del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23" creationId="{95FE5F6F-BF7C-44AD-9CEB-0A16A7DAED77}"/>
          </ac:spMkLst>
        </pc:spChg>
        <pc:spChg chg="add del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27" creationId="{3975A3A9-46B2-434A-8D1C-E01B8B9DDBCE}"/>
          </ac:spMkLst>
        </pc:spChg>
        <pc:spChg chg="add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32" creationId="{3E65D7FA-E76C-4BC3-A429-CF64BC367B49}"/>
          </ac:spMkLst>
        </pc:spChg>
        <pc:spChg chg="add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34" creationId="{6A5D59EF-03D3-4163-B6D4-53D9794E64FA}"/>
          </ac:spMkLst>
        </pc:spChg>
        <pc:spChg chg="add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38" creationId="{F17C02A3-BE2B-433D-BD66-594309B83078}"/>
          </ac:spMkLst>
        </pc:spChg>
        <pc:spChg chg="add">
          <ac:chgData name="Alain Vandal" userId="4daccf5d-8169-4cdb-a279-c24194ffa82a" providerId="ADAL" clId="{4B78FD3D-2F98-42FF-831D-3B114C48000E}" dt="2025-11-26T05:03:58.091" v="7519" actId="26606"/>
          <ac:spMkLst>
            <pc:docMk/>
            <pc:sldMk cId="2118118402" sldId="259"/>
            <ac:spMk id="42" creationId="{E9294641-47B5-4630-8E7D-094CDF5638D7}"/>
          </ac:spMkLst>
        </pc:spChg>
        <pc:grpChg chg="add mod">
          <ac:chgData name="Alain Vandal" userId="4daccf5d-8169-4cdb-a279-c24194ffa82a" providerId="ADAL" clId="{4B78FD3D-2F98-42FF-831D-3B114C48000E}" dt="2025-11-26T11:25:21.890" v="8506" actId="164"/>
          <ac:grpSpMkLst>
            <pc:docMk/>
            <pc:sldMk cId="2118118402" sldId="259"/>
            <ac:grpSpMk id="10" creationId="{26E64BB9-66A5-8975-08B3-2E20CC8E31A9}"/>
          </ac:grpSpMkLst>
        </pc:grpChg>
        <pc:grpChg chg="add del mod">
          <ac:chgData name="Alain Vandal" userId="4daccf5d-8169-4cdb-a279-c24194ffa82a" providerId="ADAL" clId="{4B78FD3D-2F98-42FF-831D-3B114C48000E}" dt="2025-11-26T11:25:53.811" v="8509" actId="165"/>
          <ac:grpSpMkLst>
            <pc:docMk/>
            <pc:sldMk cId="2118118402" sldId="259"/>
            <ac:grpSpMk id="12" creationId="{E56D673C-407C-FE6C-5051-D7C165AA7DFB}"/>
          </ac:grpSpMkLst>
        </pc:grpChg>
        <pc:grpChg chg="add mod">
          <ac:chgData name="Alain Vandal" userId="4daccf5d-8169-4cdb-a279-c24194ffa82a" providerId="ADAL" clId="{4B78FD3D-2F98-42FF-831D-3B114C48000E}" dt="2025-11-26T11:31:01.358" v="8514" actId="164"/>
          <ac:grpSpMkLst>
            <pc:docMk/>
            <pc:sldMk cId="2118118402" sldId="259"/>
            <ac:grpSpMk id="18" creationId="{63F30409-A7DB-71F9-017D-D3E65DC9111D}"/>
          </ac:grpSpMkLst>
        </pc:grpChg>
        <pc:picChg chg="add">
          <ac:chgData name="Alain Vandal" userId="4daccf5d-8169-4cdb-a279-c24194ffa82a" providerId="ADAL" clId="{4B78FD3D-2F98-42FF-831D-3B114C48000E}" dt="2025-11-20T02:47:38.110" v="2462" actId="26606"/>
          <ac:picMkLst>
            <pc:docMk/>
            <pc:sldMk cId="2118118402" sldId="259"/>
            <ac:picMk id="5" creationId="{5272745C-0A18-8A49-E3FB-C2F5E54D7786}"/>
          </ac:picMkLst>
        </pc:picChg>
      </pc:sldChg>
      <pc:sldChg chg="modSp new mod">
        <pc:chgData name="Alain Vandal" userId="4daccf5d-8169-4cdb-a279-c24194ffa82a" providerId="ADAL" clId="{4B78FD3D-2F98-42FF-831D-3B114C48000E}" dt="2025-11-26T05:16:20.193" v="7600" actId="20577"/>
        <pc:sldMkLst>
          <pc:docMk/>
          <pc:sldMk cId="4031532196" sldId="260"/>
        </pc:sldMkLst>
        <pc:spChg chg="mod">
          <ac:chgData name="Alain Vandal" userId="4daccf5d-8169-4cdb-a279-c24194ffa82a" providerId="ADAL" clId="{4B78FD3D-2F98-42FF-831D-3B114C48000E}" dt="2025-11-20T04:01:54.940" v="3717" actId="20577"/>
          <ac:spMkLst>
            <pc:docMk/>
            <pc:sldMk cId="4031532196" sldId="260"/>
            <ac:spMk id="2" creationId="{C58725C6-943D-E35D-B550-4E6F65763AEA}"/>
          </ac:spMkLst>
        </pc:spChg>
        <pc:spChg chg="mod">
          <ac:chgData name="Alain Vandal" userId="4daccf5d-8169-4cdb-a279-c24194ffa82a" providerId="ADAL" clId="{4B78FD3D-2F98-42FF-831D-3B114C48000E}" dt="2025-11-26T05:16:20.193" v="7600" actId="20577"/>
          <ac:spMkLst>
            <pc:docMk/>
            <pc:sldMk cId="4031532196" sldId="260"/>
            <ac:spMk id="3" creationId="{CEDF6F04-0414-4140-98E5-CA86920A60EA}"/>
          </ac:spMkLst>
        </pc:spChg>
      </pc:sldChg>
      <pc:sldChg chg="modSp new mod">
        <pc:chgData name="Alain Vandal" userId="4daccf5d-8169-4cdb-a279-c24194ffa82a" providerId="ADAL" clId="{4B78FD3D-2F98-42FF-831D-3B114C48000E}" dt="2025-11-21T04:55:10.287" v="5735" actId="20577"/>
        <pc:sldMkLst>
          <pc:docMk/>
          <pc:sldMk cId="2798107781" sldId="261"/>
        </pc:sldMkLst>
        <pc:spChg chg="mod">
          <ac:chgData name="Alain Vandal" userId="4daccf5d-8169-4cdb-a279-c24194ffa82a" providerId="ADAL" clId="{4B78FD3D-2F98-42FF-831D-3B114C48000E}" dt="2025-11-21T04:48:49.101" v="5333" actId="20577"/>
          <ac:spMkLst>
            <pc:docMk/>
            <pc:sldMk cId="2798107781" sldId="261"/>
            <ac:spMk id="2" creationId="{475E77DD-2B7F-DEB8-5ECC-4BB4785825BB}"/>
          </ac:spMkLst>
        </pc:spChg>
        <pc:spChg chg="mod">
          <ac:chgData name="Alain Vandal" userId="4daccf5d-8169-4cdb-a279-c24194ffa82a" providerId="ADAL" clId="{4B78FD3D-2F98-42FF-831D-3B114C48000E}" dt="2025-11-21T04:55:10.287" v="5735" actId="20577"/>
          <ac:spMkLst>
            <pc:docMk/>
            <pc:sldMk cId="2798107781" sldId="261"/>
            <ac:spMk id="3" creationId="{F31E28A1-1005-B655-0B6E-A2D5CDB3AE5B}"/>
          </ac:spMkLst>
        </pc:spChg>
      </pc:sldChg>
      <pc:sldChg chg="modSp add mod ord">
        <pc:chgData name="Alain Vandal" userId="4daccf5d-8169-4cdb-a279-c24194ffa82a" providerId="ADAL" clId="{4B78FD3D-2F98-42FF-831D-3B114C48000E}" dt="2025-11-20T01:18:00.528" v="1563" actId="20577"/>
        <pc:sldMkLst>
          <pc:docMk/>
          <pc:sldMk cId="783013694" sldId="262"/>
        </pc:sldMkLst>
        <pc:spChg chg="mod">
          <ac:chgData name="Alain Vandal" userId="4daccf5d-8169-4cdb-a279-c24194ffa82a" providerId="ADAL" clId="{4B78FD3D-2F98-42FF-831D-3B114C48000E}" dt="2025-11-17T02:24:38.013" v="108" actId="20577"/>
          <ac:spMkLst>
            <pc:docMk/>
            <pc:sldMk cId="783013694" sldId="262"/>
            <ac:spMk id="2" creationId="{C66BF8D0-48EF-3AF8-6506-45A63BA562C6}"/>
          </ac:spMkLst>
        </pc:spChg>
        <pc:spChg chg="mod">
          <ac:chgData name="Alain Vandal" userId="4daccf5d-8169-4cdb-a279-c24194ffa82a" providerId="ADAL" clId="{4B78FD3D-2F98-42FF-831D-3B114C48000E}" dt="2025-11-20T01:18:00.528" v="1563" actId="20577"/>
          <ac:spMkLst>
            <pc:docMk/>
            <pc:sldMk cId="783013694" sldId="262"/>
            <ac:spMk id="3" creationId="{184C80CC-9A33-292B-A610-18EC44375B6C}"/>
          </ac:spMkLst>
        </pc:spChg>
      </pc:sldChg>
      <pc:sldChg chg="addSp modSp add mod addAnim delAnim modAnim">
        <pc:chgData name="Alain Vandal" userId="4daccf5d-8169-4cdb-a279-c24194ffa82a" providerId="ADAL" clId="{4B78FD3D-2F98-42FF-831D-3B114C48000E}" dt="2025-11-26T11:57:19.127" v="8605" actId="20577"/>
        <pc:sldMkLst>
          <pc:docMk/>
          <pc:sldMk cId="1013423550" sldId="263"/>
        </pc:sldMkLst>
        <pc:spChg chg="mod">
          <ac:chgData name="Alain Vandal" userId="4daccf5d-8169-4cdb-a279-c24194ffa82a" providerId="ADAL" clId="{4B78FD3D-2F98-42FF-831D-3B114C48000E}" dt="2025-11-20T01:19:49.202" v="1589" actId="14100"/>
          <ac:spMkLst>
            <pc:docMk/>
            <pc:sldMk cId="1013423550" sldId="263"/>
            <ac:spMk id="3" creationId="{C5282F05-BF93-F536-4CE2-28B61C3076C2}"/>
          </ac:spMkLst>
        </pc:spChg>
        <pc:spChg chg="add mod">
          <ac:chgData name="Alain Vandal" userId="4daccf5d-8169-4cdb-a279-c24194ffa82a" providerId="ADAL" clId="{4B78FD3D-2F98-42FF-831D-3B114C48000E}" dt="2025-11-20T01:24:03.050" v="1663" actId="164"/>
          <ac:spMkLst>
            <pc:docMk/>
            <pc:sldMk cId="1013423550" sldId="263"/>
            <ac:spMk id="4" creationId="{89FD93F0-4653-F04B-B5B7-19E7476F880C}"/>
          </ac:spMkLst>
        </pc:spChg>
        <pc:spChg chg="add mod">
          <ac:chgData name="Alain Vandal" userId="4daccf5d-8169-4cdb-a279-c24194ffa82a" providerId="ADAL" clId="{4B78FD3D-2F98-42FF-831D-3B114C48000E}" dt="2025-11-20T01:24:31.750" v="1666" actId="14100"/>
          <ac:spMkLst>
            <pc:docMk/>
            <pc:sldMk cId="1013423550" sldId="263"/>
            <ac:spMk id="5" creationId="{3364AC1F-176B-8197-7756-49915D65E29E}"/>
          </ac:spMkLst>
        </pc:spChg>
        <pc:spChg chg="add mod">
          <ac:chgData name="Alain Vandal" userId="4daccf5d-8169-4cdb-a279-c24194ffa82a" providerId="ADAL" clId="{4B78FD3D-2F98-42FF-831D-3B114C48000E}" dt="2025-11-20T01:24:11.576" v="1664" actId="164"/>
          <ac:spMkLst>
            <pc:docMk/>
            <pc:sldMk cId="1013423550" sldId="263"/>
            <ac:spMk id="6" creationId="{662D540F-DC91-C2D6-B8B3-63D46D780492}"/>
          </ac:spMkLst>
        </pc:spChg>
        <pc:spChg chg="add mod">
          <ac:chgData name="Alain Vandal" userId="4daccf5d-8169-4cdb-a279-c24194ffa82a" providerId="ADAL" clId="{4B78FD3D-2F98-42FF-831D-3B114C48000E}" dt="2025-11-20T01:24:11.576" v="1664" actId="164"/>
          <ac:spMkLst>
            <pc:docMk/>
            <pc:sldMk cId="1013423550" sldId="263"/>
            <ac:spMk id="7" creationId="{7D07CB27-7260-211F-E830-CBBD9A39ECA7}"/>
          </ac:spMkLst>
        </pc:spChg>
        <pc:spChg chg="add mod">
          <ac:chgData name="Alain Vandal" userId="4daccf5d-8169-4cdb-a279-c24194ffa82a" providerId="ADAL" clId="{4B78FD3D-2F98-42FF-831D-3B114C48000E}" dt="2025-11-26T11:57:19.127" v="8605" actId="20577"/>
          <ac:spMkLst>
            <pc:docMk/>
            <pc:sldMk cId="1013423550" sldId="263"/>
            <ac:spMk id="10" creationId="{C6B0BFFA-CD24-A6C7-A7B4-D4A3C23299DE}"/>
          </ac:spMkLst>
        </pc:spChg>
        <pc:grpChg chg="add mod">
          <ac:chgData name="Alain Vandal" userId="4daccf5d-8169-4cdb-a279-c24194ffa82a" providerId="ADAL" clId="{4B78FD3D-2F98-42FF-831D-3B114C48000E}" dt="2025-11-20T01:24:03.050" v="1663" actId="164"/>
          <ac:grpSpMkLst>
            <pc:docMk/>
            <pc:sldMk cId="1013423550" sldId="263"/>
            <ac:grpSpMk id="8" creationId="{43E82FB9-0004-5A1E-FFAD-EA34F75F48AD}"/>
          </ac:grpSpMkLst>
        </pc:grpChg>
        <pc:grpChg chg="add mod">
          <ac:chgData name="Alain Vandal" userId="4daccf5d-8169-4cdb-a279-c24194ffa82a" providerId="ADAL" clId="{4B78FD3D-2F98-42FF-831D-3B114C48000E}" dt="2025-11-20T01:24:11.576" v="1664" actId="164"/>
          <ac:grpSpMkLst>
            <pc:docMk/>
            <pc:sldMk cId="1013423550" sldId="263"/>
            <ac:grpSpMk id="9" creationId="{7FA6FE65-582C-6437-788A-6845D4859CFA}"/>
          </ac:grpSpMkLst>
        </pc:grpChg>
      </pc:sldChg>
      <pc:sldChg chg="addSp modSp add mod setBg addAnim delAnim modAnim">
        <pc:chgData name="Alain Vandal" userId="4daccf5d-8169-4cdb-a279-c24194ffa82a" providerId="ADAL" clId="{4B78FD3D-2F98-42FF-831D-3B114C48000E}" dt="2025-11-20T01:12:44.899" v="1337"/>
        <pc:sldMkLst>
          <pc:docMk/>
          <pc:sldMk cId="2597249484" sldId="264"/>
        </pc:sldMkLst>
        <pc:spChg chg="mod">
          <ac:chgData name="Alain Vandal" userId="4daccf5d-8169-4cdb-a279-c24194ffa82a" providerId="ADAL" clId="{4B78FD3D-2F98-42FF-831D-3B114C48000E}" dt="2025-11-20T00:58:16.318" v="753" actId="26606"/>
          <ac:spMkLst>
            <pc:docMk/>
            <pc:sldMk cId="2597249484" sldId="264"/>
            <ac:spMk id="2" creationId="{8E37087E-A551-71B0-5044-891A6FA48E52}"/>
          </ac:spMkLst>
        </pc:spChg>
        <pc:spChg chg="mod">
          <ac:chgData name="Alain Vandal" userId="4daccf5d-8169-4cdb-a279-c24194ffa82a" providerId="ADAL" clId="{4B78FD3D-2F98-42FF-831D-3B114C48000E}" dt="2025-11-20T01:11:52.167" v="1333" actId="14100"/>
          <ac:spMkLst>
            <pc:docMk/>
            <pc:sldMk cId="2597249484" sldId="264"/>
            <ac:spMk id="3" creationId="{835FDEBE-38BD-4205-D9EE-EB411AFF36B0}"/>
          </ac:spMkLst>
        </pc:spChg>
        <pc:spChg chg="add mod">
          <ac:chgData name="Alain Vandal" userId="4daccf5d-8169-4cdb-a279-c24194ffa82a" providerId="ADAL" clId="{4B78FD3D-2F98-42FF-831D-3B114C48000E}" dt="2025-11-20T01:01:38.702" v="966" actId="1076"/>
          <ac:spMkLst>
            <pc:docMk/>
            <pc:sldMk cId="2597249484" sldId="264"/>
            <ac:spMk id="6" creationId="{9273C28F-3589-9F0E-2AEF-34FE20C21F2B}"/>
          </ac:spMkLst>
        </pc:spChg>
        <pc:spChg chg="add">
          <ac:chgData name="Alain Vandal" userId="4daccf5d-8169-4cdb-a279-c24194ffa82a" providerId="ADAL" clId="{4B78FD3D-2F98-42FF-831D-3B114C48000E}" dt="2025-11-20T00:58:16.318" v="753" actId="26606"/>
          <ac:spMkLst>
            <pc:docMk/>
            <pc:sldMk cId="2597249484" sldId="264"/>
            <ac:spMk id="10" creationId="{8DCA3673-CDE4-40C5-9FA8-F89874CFBA73}"/>
          </ac:spMkLst>
        </pc:spChg>
        <pc:spChg chg="add">
          <ac:chgData name="Alain Vandal" userId="4daccf5d-8169-4cdb-a279-c24194ffa82a" providerId="ADAL" clId="{4B78FD3D-2F98-42FF-831D-3B114C48000E}" dt="2025-11-20T00:58:16.318" v="753" actId="26606"/>
          <ac:spMkLst>
            <pc:docMk/>
            <pc:sldMk cId="2597249484" sldId="264"/>
            <ac:spMk id="14" creationId="{0FFFD040-32A9-4D2B-86CA-599D030A4161}"/>
          </ac:spMkLst>
        </pc:spChg>
        <pc:spChg chg="add">
          <ac:chgData name="Alain Vandal" userId="4daccf5d-8169-4cdb-a279-c24194ffa82a" providerId="ADAL" clId="{4B78FD3D-2F98-42FF-831D-3B114C48000E}" dt="2025-11-20T00:58:16.318" v="753" actId="26606"/>
          <ac:spMkLst>
            <pc:docMk/>
            <pc:sldMk cId="2597249484" sldId="264"/>
            <ac:spMk id="16" creationId="{863205CA-B7FF-4C25-A4C8-3BBBCE19D950}"/>
          </ac:spMkLst>
        </pc:spChg>
        <pc:picChg chg="add mod">
          <ac:chgData name="Alain Vandal" userId="4daccf5d-8169-4cdb-a279-c24194ffa82a" providerId="ADAL" clId="{4B78FD3D-2F98-42FF-831D-3B114C48000E}" dt="2025-11-20T00:58:16.318" v="753" actId="26606"/>
          <ac:picMkLst>
            <pc:docMk/>
            <pc:sldMk cId="2597249484" sldId="264"/>
            <ac:picMk id="5" creationId="{8EE7ED8B-C952-E3E5-B205-F99A9BE46531}"/>
          </ac:picMkLst>
        </pc:picChg>
        <pc:picChg chg="add">
          <ac:chgData name="Alain Vandal" userId="4daccf5d-8169-4cdb-a279-c24194ffa82a" providerId="ADAL" clId="{4B78FD3D-2F98-42FF-831D-3B114C48000E}" dt="2025-11-20T00:58:16.318" v="753" actId="26606"/>
          <ac:picMkLst>
            <pc:docMk/>
            <pc:sldMk cId="2597249484" sldId="264"/>
            <ac:picMk id="12" creationId="{95756E8F-499C-4533-BBE8-309C3E8D985C}"/>
          </ac:picMkLst>
        </pc:picChg>
        <pc:picChg chg="add">
          <ac:chgData name="Alain Vandal" userId="4daccf5d-8169-4cdb-a279-c24194ffa82a" providerId="ADAL" clId="{4B78FD3D-2F98-42FF-831D-3B114C48000E}" dt="2025-11-20T00:58:16.318" v="753" actId="26606"/>
          <ac:picMkLst>
            <pc:docMk/>
            <pc:sldMk cId="2597249484" sldId="264"/>
            <ac:picMk id="18" creationId="{306E3F32-3C1A-4B6E-AF26-8A15A788560F}"/>
          </ac:picMkLst>
        </pc:picChg>
      </pc:sldChg>
      <pc:sldChg chg="modSp add mod addAnim delAnim modAnim">
        <pc:chgData name="Alain Vandal" userId="4daccf5d-8169-4cdb-a279-c24194ffa82a" providerId="ADAL" clId="{4B78FD3D-2F98-42FF-831D-3B114C48000E}" dt="2025-11-20T01:16:26.366" v="1524"/>
        <pc:sldMkLst>
          <pc:docMk/>
          <pc:sldMk cId="635114627" sldId="265"/>
        </pc:sldMkLst>
        <pc:spChg chg="mod">
          <ac:chgData name="Alain Vandal" userId="4daccf5d-8169-4cdb-a279-c24194ffa82a" providerId="ADAL" clId="{4B78FD3D-2F98-42FF-831D-3B114C48000E}" dt="2025-11-20T01:16:07.823" v="1521" actId="20577"/>
          <ac:spMkLst>
            <pc:docMk/>
            <pc:sldMk cId="635114627" sldId="265"/>
            <ac:spMk id="3" creationId="{2597D87E-DFB6-0190-FF27-1B32143395B4}"/>
          </ac:spMkLst>
        </pc:spChg>
      </pc:sldChg>
      <pc:sldChg chg="addSp delSp modSp add mod setBg delAnim modAnim">
        <pc:chgData name="Alain Vandal" userId="4daccf5d-8169-4cdb-a279-c24194ffa82a" providerId="ADAL" clId="{4B78FD3D-2F98-42FF-831D-3B114C48000E}" dt="2025-11-26T11:19:13.193" v="8465" actId="20577"/>
        <pc:sldMkLst>
          <pc:docMk/>
          <pc:sldMk cId="3689394170" sldId="266"/>
        </pc:sldMkLst>
        <pc:spChg chg="mod">
          <ac:chgData name="Alain Vandal" userId="4daccf5d-8169-4cdb-a279-c24194ffa82a" providerId="ADAL" clId="{4B78FD3D-2F98-42FF-831D-3B114C48000E}" dt="2025-11-20T02:45:28.011" v="2434" actId="26606"/>
          <ac:spMkLst>
            <pc:docMk/>
            <pc:sldMk cId="3689394170" sldId="266"/>
            <ac:spMk id="2" creationId="{5465C0F3-9F8C-2F9C-81F6-E911067EA6E0}"/>
          </ac:spMkLst>
        </pc:spChg>
        <pc:spChg chg="mod">
          <ac:chgData name="Alain Vandal" userId="4daccf5d-8169-4cdb-a279-c24194ffa82a" providerId="ADAL" clId="{4B78FD3D-2F98-42FF-831D-3B114C48000E}" dt="2025-11-26T11:19:13.193" v="8465" actId="20577"/>
          <ac:spMkLst>
            <pc:docMk/>
            <pc:sldMk cId="3689394170" sldId="266"/>
            <ac:spMk id="3" creationId="{6506CF06-81F7-B265-42DF-8CBCF208E4CA}"/>
          </ac:spMkLst>
        </pc:spChg>
        <pc:spChg chg="add">
          <ac:chgData name="Alain Vandal" userId="4daccf5d-8169-4cdb-a279-c24194ffa82a" providerId="ADAL" clId="{4B78FD3D-2F98-42FF-831D-3B114C48000E}" dt="2025-11-20T02:45:28.011" v="2434" actId="26606"/>
          <ac:spMkLst>
            <pc:docMk/>
            <pc:sldMk cId="3689394170" sldId="266"/>
            <ac:spMk id="11" creationId="{8DCA3673-CDE4-40C5-9FA8-F89874CFBA73}"/>
          </ac:spMkLst>
        </pc:spChg>
        <pc:spChg chg="add">
          <ac:chgData name="Alain Vandal" userId="4daccf5d-8169-4cdb-a279-c24194ffa82a" providerId="ADAL" clId="{4B78FD3D-2F98-42FF-831D-3B114C48000E}" dt="2025-11-20T02:45:28.011" v="2434" actId="26606"/>
          <ac:spMkLst>
            <pc:docMk/>
            <pc:sldMk cId="3689394170" sldId="266"/>
            <ac:spMk id="15" creationId="{0FFFD040-32A9-4D2B-86CA-599D030A4161}"/>
          </ac:spMkLst>
        </pc:spChg>
        <pc:spChg chg="add">
          <ac:chgData name="Alain Vandal" userId="4daccf5d-8169-4cdb-a279-c24194ffa82a" providerId="ADAL" clId="{4B78FD3D-2F98-42FF-831D-3B114C48000E}" dt="2025-11-20T02:45:28.011" v="2434" actId="26606"/>
          <ac:spMkLst>
            <pc:docMk/>
            <pc:sldMk cId="3689394170" sldId="266"/>
            <ac:spMk id="17" creationId="{863205CA-B7FF-4C25-A4C8-3BBBCE19D950}"/>
          </ac:spMkLst>
        </pc:spChg>
        <pc:picChg chg="add mod">
          <ac:chgData name="Alain Vandal" userId="4daccf5d-8169-4cdb-a279-c24194ffa82a" providerId="ADAL" clId="{4B78FD3D-2F98-42FF-831D-3B114C48000E}" dt="2025-11-26T05:01:59.832" v="7514" actId="14100"/>
          <ac:picMkLst>
            <pc:docMk/>
            <pc:sldMk cId="3689394170" sldId="266"/>
            <ac:picMk id="6" creationId="{72E2E7AF-99CE-ADEF-789B-B5153C12C8F6}"/>
          </ac:picMkLst>
        </pc:picChg>
        <pc:picChg chg="add">
          <ac:chgData name="Alain Vandal" userId="4daccf5d-8169-4cdb-a279-c24194ffa82a" providerId="ADAL" clId="{4B78FD3D-2F98-42FF-831D-3B114C48000E}" dt="2025-11-20T02:45:28.011" v="2434" actId="26606"/>
          <ac:picMkLst>
            <pc:docMk/>
            <pc:sldMk cId="3689394170" sldId="266"/>
            <ac:picMk id="13" creationId="{95756E8F-499C-4533-BBE8-309C3E8D985C}"/>
          </ac:picMkLst>
        </pc:picChg>
        <pc:picChg chg="add">
          <ac:chgData name="Alain Vandal" userId="4daccf5d-8169-4cdb-a279-c24194ffa82a" providerId="ADAL" clId="{4B78FD3D-2F98-42FF-831D-3B114C48000E}" dt="2025-11-20T02:45:28.011" v="2434" actId="26606"/>
          <ac:picMkLst>
            <pc:docMk/>
            <pc:sldMk cId="3689394170" sldId="266"/>
            <ac:picMk id="19" creationId="{306E3F32-3C1A-4B6E-AF26-8A15A788560F}"/>
          </ac:picMkLst>
        </pc:picChg>
      </pc:sldChg>
      <pc:sldChg chg="addSp delSp modSp add mod ord">
        <pc:chgData name="Alain Vandal" userId="4daccf5d-8169-4cdb-a279-c24194ffa82a" providerId="ADAL" clId="{4B78FD3D-2F98-42FF-831D-3B114C48000E}" dt="2025-11-26T05:13:53.421" v="7524" actId="207"/>
        <pc:sldMkLst>
          <pc:docMk/>
          <pc:sldMk cId="2027515459" sldId="267"/>
        </pc:sldMkLst>
        <pc:spChg chg="mod">
          <ac:chgData name="Alain Vandal" userId="4daccf5d-8169-4cdb-a279-c24194ffa82a" providerId="ADAL" clId="{4B78FD3D-2F98-42FF-831D-3B114C48000E}" dt="2025-11-20T03:07:19.538" v="2913" actId="20577"/>
          <ac:spMkLst>
            <pc:docMk/>
            <pc:sldMk cId="2027515459" sldId="267"/>
            <ac:spMk id="2" creationId="{25F313D8-0F3A-0FAC-754D-013D682A5DA8}"/>
          </ac:spMkLst>
        </pc:spChg>
        <pc:spChg chg="mod">
          <ac:chgData name="Alain Vandal" userId="4daccf5d-8169-4cdb-a279-c24194ffa82a" providerId="ADAL" clId="{4B78FD3D-2F98-42FF-831D-3B114C48000E}" dt="2025-11-26T05:13:44.516" v="7522" actId="207"/>
          <ac:spMkLst>
            <pc:docMk/>
            <pc:sldMk cId="2027515459" sldId="267"/>
            <ac:spMk id="3" creationId="{66E62427-A4C5-C033-5112-291AD7C37D7A}"/>
          </ac:spMkLst>
        </pc:spChg>
        <pc:spChg chg="add mod">
          <ac:chgData name="Alain Vandal" userId="4daccf5d-8169-4cdb-a279-c24194ffa82a" providerId="ADAL" clId="{4B78FD3D-2F98-42FF-831D-3B114C48000E}" dt="2025-11-26T05:13:48.941" v="7523" actId="207"/>
          <ac:spMkLst>
            <pc:docMk/>
            <pc:sldMk cId="2027515459" sldId="267"/>
            <ac:spMk id="11" creationId="{56F31D17-2EAF-24C1-3C83-770A9A70BF4A}"/>
          </ac:spMkLst>
        </pc:spChg>
        <pc:spChg chg="add mod">
          <ac:chgData name="Alain Vandal" userId="4daccf5d-8169-4cdb-a279-c24194ffa82a" providerId="ADAL" clId="{4B78FD3D-2F98-42FF-831D-3B114C48000E}" dt="2025-11-26T05:13:53.421" v="7524" actId="207"/>
          <ac:spMkLst>
            <pc:docMk/>
            <pc:sldMk cId="2027515459" sldId="267"/>
            <ac:spMk id="13" creationId="{B053239A-888A-7364-B1C7-FEE0E249E73C}"/>
          </ac:spMkLst>
        </pc:spChg>
      </pc:sldChg>
      <pc:sldChg chg="add replId">
        <pc:chgData name="Alain Vandal" userId="4daccf5d-8169-4cdb-a279-c24194ffa82a" providerId="ADAL" clId="{4B78FD3D-2F98-42FF-831D-3B114C48000E}" dt="2025-11-20T03:37:35.868" v="3035" actId="2890"/>
        <pc:sldMkLst>
          <pc:docMk/>
          <pc:sldMk cId="2023277545" sldId="269"/>
        </pc:sldMkLst>
      </pc:sldChg>
      <pc:sldChg chg="modSp add mod">
        <pc:chgData name="Alain Vandal" userId="4daccf5d-8169-4cdb-a279-c24194ffa82a" providerId="ADAL" clId="{4B78FD3D-2F98-42FF-831D-3B114C48000E}" dt="2025-11-26T05:16:46.148" v="7602" actId="1076"/>
        <pc:sldMkLst>
          <pc:docMk/>
          <pc:sldMk cId="1614695658" sldId="270"/>
        </pc:sldMkLst>
        <pc:spChg chg="mod">
          <ac:chgData name="Alain Vandal" userId="4daccf5d-8169-4cdb-a279-c24194ffa82a" providerId="ADAL" clId="{4B78FD3D-2F98-42FF-831D-3B114C48000E}" dt="2025-11-21T02:07:13.541" v="4297" actId="20577"/>
          <ac:spMkLst>
            <pc:docMk/>
            <pc:sldMk cId="1614695658" sldId="270"/>
            <ac:spMk id="2" creationId="{AE4A5A0C-4B73-9831-D345-98184393372D}"/>
          </ac:spMkLst>
        </pc:spChg>
        <pc:spChg chg="mod">
          <ac:chgData name="Alain Vandal" userId="4daccf5d-8169-4cdb-a279-c24194ffa82a" providerId="ADAL" clId="{4B78FD3D-2F98-42FF-831D-3B114C48000E}" dt="2025-11-26T05:16:46.148" v="7602" actId="1076"/>
          <ac:spMkLst>
            <pc:docMk/>
            <pc:sldMk cId="1614695658" sldId="270"/>
            <ac:spMk id="3" creationId="{83B56503-CB00-ACAE-78F0-FC28275A9BE8}"/>
          </ac:spMkLst>
        </pc:spChg>
      </pc:sldChg>
      <pc:sldChg chg="addSp delSp modSp add mod">
        <pc:chgData name="Alain Vandal" userId="4daccf5d-8169-4cdb-a279-c24194ffa82a" providerId="ADAL" clId="{4B78FD3D-2F98-42FF-831D-3B114C48000E}" dt="2025-11-21T04:02:44.843" v="4610" actId="20577"/>
        <pc:sldMkLst>
          <pc:docMk/>
          <pc:sldMk cId="4207738491" sldId="271"/>
        </pc:sldMkLst>
        <pc:spChg chg="add mod">
          <ac:chgData name="Alain Vandal" userId="4daccf5d-8169-4cdb-a279-c24194ffa82a" providerId="ADAL" clId="{4B78FD3D-2F98-42FF-831D-3B114C48000E}" dt="2025-11-21T04:02:44.843" v="4610" actId="20577"/>
          <ac:spMkLst>
            <pc:docMk/>
            <pc:sldMk cId="4207738491" sldId="271"/>
            <ac:spMk id="8" creationId="{418EBD37-04BF-622E-D138-6F5828AE2DF5}"/>
          </ac:spMkLst>
        </pc:spChg>
        <pc:picChg chg="add mod modCrop">
          <ac:chgData name="Alain Vandal" userId="4daccf5d-8169-4cdb-a279-c24194ffa82a" providerId="ADAL" clId="{4B78FD3D-2F98-42FF-831D-3B114C48000E}" dt="2025-11-21T04:00:18.145" v="4530" actId="1076"/>
          <ac:picMkLst>
            <pc:docMk/>
            <pc:sldMk cId="4207738491" sldId="271"/>
            <ac:picMk id="7" creationId="{1FDD0450-085F-E032-75F7-DA673E5E886A}"/>
          </ac:picMkLst>
        </pc:picChg>
      </pc:sldChg>
      <pc:sldChg chg="addSp delSp modSp add mod ord addAnim delAnim modAnim">
        <pc:chgData name="Alain Vandal" userId="4daccf5d-8169-4cdb-a279-c24194ffa82a" providerId="ADAL" clId="{4B78FD3D-2F98-42FF-831D-3B114C48000E}" dt="2025-11-26T11:44:37.970" v="8522" actId="1038"/>
        <pc:sldMkLst>
          <pc:docMk/>
          <pc:sldMk cId="2536925024" sldId="272"/>
        </pc:sldMkLst>
        <pc:spChg chg="add mod">
          <ac:chgData name="Alain Vandal" userId="4daccf5d-8169-4cdb-a279-c24194ffa82a" providerId="ADAL" clId="{4B78FD3D-2F98-42FF-831D-3B114C48000E}" dt="2025-11-26T11:44:37.970" v="8522" actId="1038"/>
          <ac:spMkLst>
            <pc:docMk/>
            <pc:sldMk cId="2536925024" sldId="272"/>
            <ac:spMk id="7" creationId="{7D49BD56-C3B6-2AC8-FA47-89A09043070E}"/>
          </ac:spMkLst>
        </pc:spChg>
        <pc:spChg chg="add mod">
          <ac:chgData name="Alain Vandal" userId="4daccf5d-8169-4cdb-a279-c24194ffa82a" providerId="ADAL" clId="{4B78FD3D-2F98-42FF-831D-3B114C48000E}" dt="2025-11-21T04:48:17.187" v="5288" actId="1076"/>
          <ac:spMkLst>
            <pc:docMk/>
            <pc:sldMk cId="2536925024" sldId="272"/>
            <ac:spMk id="9" creationId="{BC25D9D3-8C74-12D0-54E5-885B4B96C2FA}"/>
          </ac:spMkLst>
        </pc:spChg>
        <pc:spChg chg="add mod">
          <ac:chgData name="Alain Vandal" userId="4daccf5d-8169-4cdb-a279-c24194ffa82a" providerId="ADAL" clId="{4B78FD3D-2F98-42FF-831D-3B114C48000E}" dt="2025-11-26T11:44:12.895" v="8521" actId="1035"/>
          <ac:spMkLst>
            <pc:docMk/>
            <pc:sldMk cId="2536925024" sldId="272"/>
            <ac:spMk id="11" creationId="{1BA31B02-CBA4-D2D5-AB39-6DFCE43AD670}"/>
          </ac:spMkLst>
        </pc:spChg>
        <pc:spChg chg="add mod">
          <ac:chgData name="Alain Vandal" userId="4daccf5d-8169-4cdb-a279-c24194ffa82a" providerId="ADAL" clId="{4B78FD3D-2F98-42FF-831D-3B114C48000E}" dt="2025-11-21T04:48:20.658" v="5289" actId="1076"/>
          <ac:spMkLst>
            <pc:docMk/>
            <pc:sldMk cId="2536925024" sldId="272"/>
            <ac:spMk id="18" creationId="{D732A3D2-A14F-2E7B-2333-D787502B49C7}"/>
          </ac:spMkLst>
        </pc:spChg>
        <pc:picChg chg="add del mod">
          <ac:chgData name="Alain Vandal" userId="4daccf5d-8169-4cdb-a279-c24194ffa82a" providerId="ADAL" clId="{4B78FD3D-2F98-42FF-831D-3B114C48000E}" dt="2025-11-26T05:36:45.258" v="7791" actId="478"/>
          <ac:picMkLst>
            <pc:docMk/>
            <pc:sldMk cId="2536925024" sldId="272"/>
            <ac:picMk id="4" creationId="{6C964E72-99CA-5509-2E7D-3575DBD3B63D}"/>
          </ac:picMkLst>
        </pc:picChg>
        <pc:picChg chg="add mod">
          <ac:chgData name="Alain Vandal" userId="4daccf5d-8169-4cdb-a279-c24194ffa82a" providerId="ADAL" clId="{4B78FD3D-2F98-42FF-831D-3B114C48000E}" dt="2025-11-26T05:41:26.102" v="7805" actId="14100"/>
          <ac:picMkLst>
            <pc:docMk/>
            <pc:sldMk cId="2536925024" sldId="272"/>
            <ac:picMk id="6" creationId="{06826FF5-B4B5-5BA7-93B7-3AA0A48FEBB3}"/>
          </ac:picMkLst>
        </pc:picChg>
        <pc:picChg chg="add mod modCrop">
          <ac:chgData name="Alain Vandal" userId="4daccf5d-8169-4cdb-a279-c24194ffa82a" providerId="ADAL" clId="{4B78FD3D-2F98-42FF-831D-3B114C48000E}" dt="2025-11-26T05:42:47.277" v="7818" actId="732"/>
          <ac:picMkLst>
            <pc:docMk/>
            <pc:sldMk cId="2536925024" sldId="272"/>
            <ac:picMk id="10" creationId="{F2368869-E093-14DA-FCAB-78EFC8C1D5F3}"/>
          </ac:picMkLst>
        </pc:picChg>
        <pc:picChg chg="add del mod">
          <ac:chgData name="Alain Vandal" userId="4daccf5d-8169-4cdb-a279-c24194ffa82a" providerId="ADAL" clId="{4B78FD3D-2F98-42FF-831D-3B114C48000E}" dt="2025-11-26T05:36:36.616" v="7788" actId="478"/>
          <ac:picMkLst>
            <pc:docMk/>
            <pc:sldMk cId="2536925024" sldId="272"/>
            <ac:picMk id="15" creationId="{DBE2D8F8-8898-073A-0D9C-604CC4A4A611}"/>
          </ac:picMkLst>
        </pc:picChg>
        <pc:picChg chg="add del mod">
          <ac:chgData name="Alain Vandal" userId="4daccf5d-8169-4cdb-a279-c24194ffa82a" providerId="ADAL" clId="{4B78FD3D-2F98-42FF-831D-3B114C48000E}" dt="2025-11-26T05:41:14.143" v="7801" actId="478"/>
          <ac:picMkLst>
            <pc:docMk/>
            <pc:sldMk cId="2536925024" sldId="272"/>
            <ac:picMk id="17" creationId="{91520422-A5CC-6117-0A1D-51420115447D}"/>
          </ac:picMkLst>
        </pc:picChg>
      </pc:sldChg>
      <pc:sldChg chg="delSp modSp add mod modAnim">
        <pc:chgData name="Alain Vandal" userId="4daccf5d-8169-4cdb-a279-c24194ffa82a" providerId="ADAL" clId="{4B78FD3D-2F98-42FF-831D-3B114C48000E}" dt="2025-11-21T04:42:43.810" v="5184"/>
        <pc:sldMkLst>
          <pc:docMk/>
          <pc:sldMk cId="1838347275" sldId="273"/>
        </pc:sldMkLst>
        <pc:spChg chg="mod">
          <ac:chgData name="Alain Vandal" userId="4daccf5d-8169-4cdb-a279-c24194ffa82a" providerId="ADAL" clId="{4B78FD3D-2F98-42FF-831D-3B114C48000E}" dt="2025-11-21T04:41:07.206" v="5150" actId="1076"/>
          <ac:spMkLst>
            <pc:docMk/>
            <pc:sldMk cId="1838347275" sldId="273"/>
            <ac:spMk id="9" creationId="{A2ED9378-D789-9939-801A-C652C39559EC}"/>
          </ac:spMkLst>
        </pc:spChg>
        <pc:spChg chg="mod">
          <ac:chgData name="Alain Vandal" userId="4daccf5d-8169-4cdb-a279-c24194ffa82a" providerId="ADAL" clId="{4B78FD3D-2F98-42FF-831D-3B114C48000E}" dt="2025-11-21T04:41:10.629" v="5151" actId="1076"/>
          <ac:spMkLst>
            <pc:docMk/>
            <pc:sldMk cId="1838347275" sldId="273"/>
            <ac:spMk id="10" creationId="{19F5FABB-2DF0-D7C5-BBAC-0424E8C61470}"/>
          </ac:spMkLst>
        </pc:spChg>
        <pc:spChg chg="mod">
          <ac:chgData name="Alain Vandal" userId="4daccf5d-8169-4cdb-a279-c24194ffa82a" providerId="ADAL" clId="{4B78FD3D-2F98-42FF-831D-3B114C48000E}" dt="2025-11-21T04:41:17.801" v="5152" actId="1076"/>
          <ac:spMkLst>
            <pc:docMk/>
            <pc:sldMk cId="1838347275" sldId="273"/>
            <ac:spMk id="11" creationId="{67820565-6D10-6AEE-CD5A-384A8009338B}"/>
          </ac:spMkLst>
        </pc:spChg>
        <pc:spChg chg="mod">
          <ac:chgData name="Alain Vandal" userId="4daccf5d-8169-4cdb-a279-c24194ffa82a" providerId="ADAL" clId="{4B78FD3D-2F98-42FF-831D-3B114C48000E}" dt="2025-11-21T04:42:12.643" v="5183" actId="14100"/>
          <ac:spMkLst>
            <pc:docMk/>
            <pc:sldMk cId="1838347275" sldId="273"/>
            <ac:spMk id="12" creationId="{07916A3F-5D98-6283-E7A8-1C14BA924ABF}"/>
          </ac:spMkLst>
        </pc:spChg>
        <pc:spChg chg="mod">
          <ac:chgData name="Alain Vandal" userId="4daccf5d-8169-4cdb-a279-c24194ffa82a" providerId="ADAL" clId="{4B78FD3D-2F98-42FF-831D-3B114C48000E}" dt="2025-11-21T04:41:56.545" v="5179" actId="1076"/>
          <ac:spMkLst>
            <pc:docMk/>
            <pc:sldMk cId="1838347275" sldId="273"/>
            <ac:spMk id="13" creationId="{A11C3685-DEB5-3793-B77D-C22ADF17FB93}"/>
          </ac:spMkLst>
        </pc:spChg>
        <pc:graphicFrameChg chg="mod modGraphic">
          <ac:chgData name="Alain Vandal" userId="4daccf5d-8169-4cdb-a279-c24194ffa82a" providerId="ADAL" clId="{4B78FD3D-2F98-42FF-831D-3B114C48000E}" dt="2025-11-21T04:40:49.933" v="5148" actId="12789"/>
          <ac:graphicFrameMkLst>
            <pc:docMk/>
            <pc:sldMk cId="1838347275" sldId="273"/>
            <ac:graphicFrameMk id="6" creationId="{DC0B3C87-DF44-1323-FB91-BEF041DEC78C}"/>
          </ac:graphicFrameMkLst>
        </pc:graphicFrameChg>
        <pc:graphicFrameChg chg="mod modGraphic">
          <ac:chgData name="Alain Vandal" userId="4daccf5d-8169-4cdb-a279-c24194ffa82a" providerId="ADAL" clId="{4B78FD3D-2F98-42FF-831D-3B114C48000E}" dt="2025-11-21T04:41:01.716" v="5149" actId="408"/>
          <ac:graphicFrameMkLst>
            <pc:docMk/>
            <pc:sldMk cId="1838347275" sldId="273"/>
            <ac:graphicFrameMk id="7" creationId="{558BCC9F-3998-FFDF-FA79-111F1A5CE523}"/>
          </ac:graphicFrameMkLst>
        </pc:graphicFrameChg>
        <pc:graphicFrameChg chg="mod modGraphic">
          <ac:chgData name="Alain Vandal" userId="4daccf5d-8169-4cdb-a279-c24194ffa82a" providerId="ADAL" clId="{4B78FD3D-2F98-42FF-831D-3B114C48000E}" dt="2025-11-21T04:40:49.933" v="5148" actId="12789"/>
          <ac:graphicFrameMkLst>
            <pc:docMk/>
            <pc:sldMk cId="1838347275" sldId="273"/>
            <ac:graphicFrameMk id="8" creationId="{EDC0EBBA-5375-9224-05DE-6130FE8007B5}"/>
          </ac:graphicFrameMkLst>
        </pc:graphicFrameChg>
      </pc:sldChg>
      <pc:sldChg chg="addSp modSp add mod">
        <pc:chgData name="Alain Vandal" userId="4daccf5d-8169-4cdb-a279-c24194ffa82a" providerId="ADAL" clId="{4B78FD3D-2F98-42FF-831D-3B114C48000E}" dt="2025-11-21T05:09:42.925" v="6249" actId="120"/>
        <pc:sldMkLst>
          <pc:docMk/>
          <pc:sldMk cId="1404568481" sldId="274"/>
        </pc:sldMkLst>
        <pc:spChg chg="mod">
          <ac:chgData name="Alain Vandal" userId="4daccf5d-8169-4cdb-a279-c24194ffa82a" providerId="ADAL" clId="{4B78FD3D-2F98-42FF-831D-3B114C48000E}" dt="2025-11-21T05:06:02.532" v="6226" actId="14100"/>
          <ac:spMkLst>
            <pc:docMk/>
            <pc:sldMk cId="1404568481" sldId="274"/>
            <ac:spMk id="3" creationId="{BEAB24BE-6316-F5A6-5F77-69F3F4FF8C16}"/>
          </ac:spMkLst>
        </pc:spChg>
        <pc:graphicFrameChg chg="add mod modGraphic">
          <ac:chgData name="Alain Vandal" userId="4daccf5d-8169-4cdb-a279-c24194ffa82a" providerId="ADAL" clId="{4B78FD3D-2F98-42FF-831D-3B114C48000E}" dt="2025-11-21T05:09:42.925" v="6249" actId="120"/>
          <ac:graphicFrameMkLst>
            <pc:docMk/>
            <pc:sldMk cId="1404568481" sldId="274"/>
            <ac:graphicFrameMk id="4" creationId="{20EA8622-4429-93D9-BE3F-A9DE98DC7277}"/>
          </ac:graphicFrameMkLst>
        </pc:graphicFrameChg>
      </pc:sldChg>
      <pc:sldChg chg="modSp add mod">
        <pc:chgData name="Alain Vandal" userId="4daccf5d-8169-4cdb-a279-c24194ffa82a" providerId="ADAL" clId="{4B78FD3D-2F98-42FF-831D-3B114C48000E}" dt="2025-11-26T05:56:04.753" v="7981" actId="20577"/>
        <pc:sldMkLst>
          <pc:docMk/>
          <pc:sldMk cId="538201206" sldId="275"/>
        </pc:sldMkLst>
        <pc:spChg chg="mod">
          <ac:chgData name="Alain Vandal" userId="4daccf5d-8169-4cdb-a279-c24194ffa82a" providerId="ADAL" clId="{4B78FD3D-2F98-42FF-831D-3B114C48000E}" dt="2025-11-21T05:10:42.338" v="6266" actId="20577"/>
          <ac:spMkLst>
            <pc:docMk/>
            <pc:sldMk cId="538201206" sldId="275"/>
            <ac:spMk id="2" creationId="{E539C8CD-74FB-7C53-6A48-11629CBD83FE}"/>
          </ac:spMkLst>
        </pc:spChg>
        <pc:spChg chg="mod">
          <ac:chgData name="Alain Vandal" userId="4daccf5d-8169-4cdb-a279-c24194ffa82a" providerId="ADAL" clId="{4B78FD3D-2F98-42FF-831D-3B114C48000E}" dt="2025-11-21T05:10:57.149" v="6311" actId="20577"/>
          <ac:spMkLst>
            <pc:docMk/>
            <pc:sldMk cId="538201206" sldId="275"/>
            <ac:spMk id="3" creationId="{5C5768A3-D136-333A-F1A3-5BB7B526274D}"/>
          </ac:spMkLst>
        </pc:spChg>
        <pc:graphicFrameChg chg="mod modGraphic">
          <ac:chgData name="Alain Vandal" userId="4daccf5d-8169-4cdb-a279-c24194ffa82a" providerId="ADAL" clId="{4B78FD3D-2F98-42FF-831D-3B114C48000E}" dt="2025-11-26T05:56:04.753" v="7981" actId="20577"/>
          <ac:graphicFrameMkLst>
            <pc:docMk/>
            <pc:sldMk cId="538201206" sldId="275"/>
            <ac:graphicFrameMk id="4" creationId="{D02552C0-4DB2-70E8-CEE4-965C2B987438}"/>
          </ac:graphicFrameMkLst>
        </pc:graphicFrameChg>
      </pc:sldChg>
      <pc:sldChg chg="addSp modSp new mod ord addAnim delAnim modAnim">
        <pc:chgData name="Alain Vandal" userId="4daccf5d-8169-4cdb-a279-c24194ffa82a" providerId="ADAL" clId="{4B78FD3D-2F98-42FF-831D-3B114C48000E}" dt="2025-11-26T11:52:14.769" v="8588" actId="113"/>
        <pc:sldMkLst>
          <pc:docMk/>
          <pc:sldMk cId="2752673014" sldId="276"/>
        </pc:sldMkLst>
        <pc:spChg chg="mod">
          <ac:chgData name="Alain Vandal" userId="4daccf5d-8169-4cdb-a279-c24194ffa82a" providerId="ADAL" clId="{4B78FD3D-2F98-42FF-831D-3B114C48000E}" dt="2025-11-26T04:35:45.802" v="6339" actId="20577"/>
          <ac:spMkLst>
            <pc:docMk/>
            <pc:sldMk cId="2752673014" sldId="276"/>
            <ac:spMk id="2" creationId="{6B80800D-969D-BF0B-2D3B-325829F5E7D2}"/>
          </ac:spMkLst>
        </pc:spChg>
        <pc:spChg chg="mod">
          <ac:chgData name="Alain Vandal" userId="4daccf5d-8169-4cdb-a279-c24194ffa82a" providerId="ADAL" clId="{4B78FD3D-2F98-42FF-831D-3B114C48000E}" dt="2025-11-26T11:52:14.769" v="8588" actId="113"/>
          <ac:spMkLst>
            <pc:docMk/>
            <pc:sldMk cId="2752673014" sldId="276"/>
            <ac:spMk id="3" creationId="{574058B5-9E8E-DD27-7559-85281E57C6EE}"/>
          </ac:spMkLst>
        </pc:spChg>
        <pc:spChg chg="add mod">
          <ac:chgData name="Alain Vandal" userId="4daccf5d-8169-4cdb-a279-c24194ffa82a" providerId="ADAL" clId="{4B78FD3D-2F98-42FF-831D-3B114C48000E}" dt="2025-11-26T11:02:51.684" v="8448" actId="1076"/>
          <ac:spMkLst>
            <pc:docMk/>
            <pc:sldMk cId="2752673014" sldId="276"/>
            <ac:spMk id="4" creationId="{40D0C1A3-5690-9BE5-32AE-F0008A3696A7}"/>
          </ac:spMkLst>
        </pc:spChg>
      </pc:sldChg>
      <pc:sldChg chg="addSp delSp modSp add mod addAnim delAnim modAnim">
        <pc:chgData name="Alain Vandal" userId="4daccf5d-8169-4cdb-a279-c24194ffa82a" providerId="ADAL" clId="{4B78FD3D-2F98-42FF-831D-3B114C48000E}" dt="2025-11-26T11:08:19.971" v="8452" actId="114"/>
        <pc:sldMkLst>
          <pc:docMk/>
          <pc:sldMk cId="814153288" sldId="277"/>
        </pc:sldMkLst>
        <pc:spChg chg="mod">
          <ac:chgData name="Alain Vandal" userId="4daccf5d-8169-4cdb-a279-c24194ffa82a" providerId="ADAL" clId="{4B78FD3D-2F98-42FF-831D-3B114C48000E}" dt="2025-11-26T04:44:21.346" v="7253" actId="14100"/>
          <ac:spMkLst>
            <pc:docMk/>
            <pc:sldMk cId="814153288" sldId="277"/>
            <ac:spMk id="3" creationId="{8EC02B6C-B1A5-C7AE-9CF3-783B6B4AC4BA}"/>
          </ac:spMkLst>
        </pc:spChg>
        <pc:spChg chg="add mod">
          <ac:chgData name="Alain Vandal" userId="4daccf5d-8169-4cdb-a279-c24194ffa82a" providerId="ADAL" clId="{4B78FD3D-2F98-42FF-831D-3B114C48000E}" dt="2025-11-26T11:08:19.971" v="8452" actId="114"/>
          <ac:spMkLst>
            <pc:docMk/>
            <pc:sldMk cId="814153288" sldId="277"/>
            <ac:spMk id="4" creationId="{4371D3CF-BCF5-D5D7-D093-FDF6BDAD25A7}"/>
          </ac:spMkLst>
        </pc:spChg>
        <pc:spChg chg="add mod">
          <ac:chgData name="Alain Vandal" userId="4daccf5d-8169-4cdb-a279-c24194ffa82a" providerId="ADAL" clId="{4B78FD3D-2F98-42FF-831D-3B114C48000E}" dt="2025-11-26T04:57:52.002" v="7480" actId="207"/>
          <ac:spMkLst>
            <pc:docMk/>
            <pc:sldMk cId="814153288" sldId="277"/>
            <ac:spMk id="5" creationId="{5DC1503D-1310-4560-9D2D-5A9D863F85A5}"/>
          </ac:spMkLst>
        </pc:spChg>
        <pc:spChg chg="add del mod">
          <ac:chgData name="Alain Vandal" userId="4daccf5d-8169-4cdb-a279-c24194ffa82a" providerId="ADAL" clId="{4B78FD3D-2F98-42FF-831D-3B114C48000E}" dt="2025-11-26T04:57:02.136" v="7453" actId="478"/>
          <ac:spMkLst>
            <pc:docMk/>
            <pc:sldMk cId="814153288" sldId="277"/>
            <ac:spMk id="6" creationId="{50EE4767-DC0B-6B11-1A34-8D9D4A756A61}"/>
          </ac:spMkLst>
        </pc:spChg>
      </pc:sldChg>
      <pc:sldChg chg="addSp delSp modSp new mod setBg addAnim">
        <pc:chgData name="Alain Vandal" userId="4daccf5d-8169-4cdb-a279-c24194ffa82a" providerId="ADAL" clId="{4B78FD3D-2F98-42FF-831D-3B114C48000E}" dt="2025-11-26T04:51:40.432" v="7373"/>
        <pc:sldMkLst>
          <pc:docMk/>
          <pc:sldMk cId="3869011475" sldId="278"/>
        </pc:sldMkLst>
        <pc:spChg chg="mod">
          <ac:chgData name="Alain Vandal" userId="4daccf5d-8169-4cdb-a279-c24194ffa82a" providerId="ADAL" clId="{4B78FD3D-2F98-42FF-831D-3B114C48000E}" dt="2025-11-26T04:51:40.432" v="7372" actId="26606"/>
          <ac:spMkLst>
            <pc:docMk/>
            <pc:sldMk cId="3869011475" sldId="278"/>
            <ac:spMk id="2" creationId="{B7F99FAB-9A3F-4B9D-3235-C306FB617C6D}"/>
          </ac:spMkLst>
        </pc:spChg>
        <pc:spChg chg="del">
          <ac:chgData name="Alain Vandal" userId="4daccf5d-8169-4cdb-a279-c24194ffa82a" providerId="ADAL" clId="{4B78FD3D-2F98-42FF-831D-3B114C48000E}" dt="2025-11-26T04:51:15.843" v="7371" actId="478"/>
          <ac:spMkLst>
            <pc:docMk/>
            <pc:sldMk cId="3869011475" sldId="278"/>
            <ac:spMk id="3" creationId="{C2A8F5CE-5C7E-5E86-D0F8-DFA0B3BB3BBA}"/>
          </ac:spMkLst>
        </pc:spChg>
        <pc:spChg chg="add">
          <ac:chgData name="Alain Vandal" userId="4daccf5d-8169-4cdb-a279-c24194ffa82a" providerId="ADAL" clId="{4B78FD3D-2F98-42FF-831D-3B114C48000E}" dt="2025-11-26T04:51:40.432" v="7372" actId="26606"/>
          <ac:spMkLst>
            <pc:docMk/>
            <pc:sldMk cId="3869011475" sldId="278"/>
            <ac:spMk id="13" creationId="{7EF5ECB8-D49C-48FB-A93E-88EB2FFDFD42}"/>
          </ac:spMkLst>
        </pc:spChg>
        <pc:spChg chg="add">
          <ac:chgData name="Alain Vandal" userId="4daccf5d-8169-4cdb-a279-c24194ffa82a" providerId="ADAL" clId="{4B78FD3D-2F98-42FF-831D-3B114C48000E}" dt="2025-11-26T04:51:40.432" v="7372" actId="26606"/>
          <ac:spMkLst>
            <pc:docMk/>
            <pc:sldMk cId="3869011475" sldId="278"/>
            <ac:spMk id="15" creationId="{411B77A2-BD5C-432D-B52E-C12612C74C17}"/>
          </ac:spMkLst>
        </pc:spChg>
        <pc:spChg chg="add">
          <ac:chgData name="Alain Vandal" userId="4daccf5d-8169-4cdb-a279-c24194ffa82a" providerId="ADAL" clId="{4B78FD3D-2F98-42FF-831D-3B114C48000E}" dt="2025-11-26T04:51:40.432" v="7372" actId="26606"/>
          <ac:spMkLst>
            <pc:docMk/>
            <pc:sldMk cId="3869011475" sldId="278"/>
            <ac:spMk id="17" creationId="{B2E911EF-80F5-4781-A4DF-44EFAF242FB8}"/>
          </ac:spMkLst>
        </pc:spChg>
        <pc:spChg chg="add">
          <ac:chgData name="Alain Vandal" userId="4daccf5d-8169-4cdb-a279-c24194ffa82a" providerId="ADAL" clId="{4B78FD3D-2F98-42FF-831D-3B114C48000E}" dt="2025-11-26T04:51:40.432" v="7372" actId="26606"/>
          <ac:spMkLst>
            <pc:docMk/>
            <pc:sldMk cId="3869011475" sldId="278"/>
            <ac:spMk id="21" creationId="{EFFB5C33-24B2-4764-BDBD-4C10A21DB1B4}"/>
          </ac:spMkLst>
        </pc:spChg>
        <pc:spChg chg="add">
          <ac:chgData name="Alain Vandal" userId="4daccf5d-8169-4cdb-a279-c24194ffa82a" providerId="ADAL" clId="{4B78FD3D-2F98-42FF-831D-3B114C48000E}" dt="2025-11-26T04:51:40.432" v="7372" actId="26606"/>
          <ac:spMkLst>
            <pc:docMk/>
            <pc:sldMk cId="3869011475" sldId="278"/>
            <ac:spMk id="25" creationId="{1425DB5A-CEE1-4EE1-8C4A-689E49D3542F}"/>
          </ac:spMkLst>
        </pc:spChg>
        <pc:picChg chg="add">
          <ac:chgData name="Alain Vandal" userId="4daccf5d-8169-4cdb-a279-c24194ffa82a" providerId="ADAL" clId="{4B78FD3D-2F98-42FF-831D-3B114C48000E}" dt="2025-11-26T04:51:40.432" v="7372" actId="26606"/>
          <ac:picMkLst>
            <pc:docMk/>
            <pc:sldMk cId="3869011475" sldId="278"/>
            <ac:picMk id="7" creationId="{AC3E6C53-102E-4ACA-BCBB-3CC973B99486}"/>
          </ac:picMkLst>
        </pc:picChg>
        <pc:picChg chg="add">
          <ac:chgData name="Alain Vandal" userId="4daccf5d-8169-4cdb-a279-c24194ffa82a" providerId="ADAL" clId="{4B78FD3D-2F98-42FF-831D-3B114C48000E}" dt="2025-11-26T04:51:40.432" v="7372" actId="26606"/>
          <ac:picMkLst>
            <pc:docMk/>
            <pc:sldMk cId="3869011475" sldId="278"/>
            <ac:picMk id="9" creationId="{17B2B42C-0777-4D6E-9432-535281803A88}"/>
          </ac:picMkLst>
        </pc:picChg>
        <pc:picChg chg="add">
          <ac:chgData name="Alain Vandal" userId="4daccf5d-8169-4cdb-a279-c24194ffa82a" providerId="ADAL" clId="{4B78FD3D-2F98-42FF-831D-3B114C48000E}" dt="2025-11-26T04:51:40.432" v="7372" actId="26606"/>
          <ac:picMkLst>
            <pc:docMk/>
            <pc:sldMk cId="3869011475" sldId="278"/>
            <ac:picMk id="19" creationId="{B0A2A734-17E4-44D5-9630-D54D6AF74664}"/>
          </ac:picMkLst>
        </pc:picChg>
        <pc:picChg chg="add">
          <ac:chgData name="Alain Vandal" userId="4daccf5d-8169-4cdb-a279-c24194ffa82a" providerId="ADAL" clId="{4B78FD3D-2F98-42FF-831D-3B114C48000E}" dt="2025-11-26T04:51:40.432" v="7372" actId="26606"/>
          <ac:picMkLst>
            <pc:docMk/>
            <pc:sldMk cId="3869011475" sldId="278"/>
            <ac:picMk id="23" creationId="{FEB601E2-EFED-4313-BEE4-9E27B94FC679}"/>
          </ac:picMkLst>
        </pc:picChg>
      </pc:sldChg>
      <pc:sldChg chg="addSp delSp modSp add mod">
        <pc:chgData name="Alain Vandal" userId="4daccf5d-8169-4cdb-a279-c24194ffa82a" providerId="ADAL" clId="{4B78FD3D-2F98-42FF-831D-3B114C48000E}" dt="2025-11-26T10:53:12.518" v="8354" actId="255"/>
        <pc:sldMkLst>
          <pc:docMk/>
          <pc:sldMk cId="1598787718" sldId="279"/>
        </pc:sldMkLst>
        <pc:spChg chg="del">
          <ac:chgData name="Alain Vandal" userId="4daccf5d-8169-4cdb-a279-c24194ffa82a" providerId="ADAL" clId="{4B78FD3D-2F98-42FF-831D-3B114C48000E}" dt="2025-11-26T05:57:22.539" v="7984" actId="478"/>
          <ac:spMkLst>
            <pc:docMk/>
            <pc:sldMk cId="1598787718" sldId="279"/>
            <ac:spMk id="3" creationId="{56075CD9-1320-F71A-7E11-4C6285BE488C}"/>
          </ac:spMkLst>
        </pc:spChg>
        <pc:spChg chg="add mod">
          <ac:chgData name="Alain Vandal" userId="4daccf5d-8169-4cdb-a279-c24194ffa82a" providerId="ADAL" clId="{4B78FD3D-2F98-42FF-831D-3B114C48000E}" dt="2025-11-26T10:53:12.518" v="8354" actId="255"/>
          <ac:spMkLst>
            <pc:docMk/>
            <pc:sldMk cId="1598787718" sldId="279"/>
            <ac:spMk id="6" creationId="{BAE211C3-F826-EEB5-6828-CAED696C3525}"/>
          </ac:spMkLst>
        </pc:spChg>
        <pc:graphicFrameChg chg="del">
          <ac:chgData name="Alain Vandal" userId="4daccf5d-8169-4cdb-a279-c24194ffa82a" providerId="ADAL" clId="{4B78FD3D-2F98-42FF-831D-3B114C48000E}" dt="2025-11-26T05:57:19.581" v="7983" actId="478"/>
          <ac:graphicFrameMkLst>
            <pc:docMk/>
            <pc:sldMk cId="1598787718" sldId="279"/>
            <ac:graphicFrameMk id="4" creationId="{742058D5-52DC-F1AB-237F-D7C31231C4F4}"/>
          </ac:graphicFrameMkLst>
        </pc:graphicFrameChg>
      </pc:sldChg>
      <pc:sldChg chg="addSp delSp modSp add mod ord addAnim delAnim">
        <pc:chgData name="Alain Vandal" userId="4daccf5d-8169-4cdb-a279-c24194ffa82a" providerId="ADAL" clId="{4B78FD3D-2F98-42FF-831D-3B114C48000E}" dt="2025-11-26T10:56:00.661" v="8387" actId="1076"/>
        <pc:sldMkLst>
          <pc:docMk/>
          <pc:sldMk cId="2694742634" sldId="280"/>
        </pc:sldMkLst>
        <pc:spChg chg="mod">
          <ac:chgData name="Alain Vandal" userId="4daccf5d-8169-4cdb-a279-c24194ffa82a" providerId="ADAL" clId="{4B78FD3D-2F98-42FF-831D-3B114C48000E}" dt="2025-11-26T10:54:30.801" v="8361" actId="20577"/>
          <ac:spMkLst>
            <pc:docMk/>
            <pc:sldMk cId="2694742634" sldId="280"/>
            <ac:spMk id="2" creationId="{18D5C6AB-ECA2-97DB-DB4D-BE74E4E348F7}"/>
          </ac:spMkLst>
        </pc:spChg>
        <pc:spChg chg="del">
          <ac:chgData name="Alain Vandal" userId="4daccf5d-8169-4cdb-a279-c24194ffa82a" providerId="ADAL" clId="{4B78FD3D-2F98-42FF-831D-3B114C48000E}" dt="2025-11-26T10:54:58.157" v="8362" actId="478"/>
          <ac:spMkLst>
            <pc:docMk/>
            <pc:sldMk cId="2694742634" sldId="280"/>
            <ac:spMk id="3" creationId="{ACD497B6-5AC8-8426-34CE-063454AE7913}"/>
          </ac:spMkLst>
        </pc:spChg>
        <pc:spChg chg="del">
          <ac:chgData name="Alain Vandal" userId="4daccf5d-8169-4cdb-a279-c24194ffa82a" providerId="ADAL" clId="{4B78FD3D-2F98-42FF-831D-3B114C48000E}" dt="2025-11-26T10:55:05.966" v="8364" actId="478"/>
          <ac:spMkLst>
            <pc:docMk/>
            <pc:sldMk cId="2694742634" sldId="280"/>
            <ac:spMk id="4" creationId="{81122396-4383-82B8-0CA3-60E3BEAF9438}"/>
          </ac:spMkLst>
        </pc:spChg>
        <pc:spChg chg="mod">
          <ac:chgData name="Alain Vandal" userId="4daccf5d-8169-4cdb-a279-c24194ffa82a" providerId="ADAL" clId="{4B78FD3D-2F98-42FF-831D-3B114C48000E}" dt="2025-11-26T10:56:00.661" v="8387" actId="1076"/>
          <ac:spMkLst>
            <pc:docMk/>
            <pc:sldMk cId="2694742634" sldId="280"/>
            <ac:spMk id="5" creationId="{3D4CE868-E08D-58B9-0B57-FC9617915262}"/>
          </ac:spMkLst>
        </pc:spChg>
        <pc:spChg chg="add del mod">
          <ac:chgData name="Alain Vandal" userId="4daccf5d-8169-4cdb-a279-c24194ffa82a" providerId="ADAL" clId="{4B78FD3D-2F98-42FF-831D-3B114C48000E}" dt="2025-11-26T10:55:01.864" v="8363" actId="478"/>
          <ac:spMkLst>
            <pc:docMk/>
            <pc:sldMk cId="2694742634" sldId="280"/>
            <ac:spMk id="7" creationId="{579EE7DE-5E3E-0EE4-5F3F-25937C008E06}"/>
          </ac:spMkLst>
        </pc:spChg>
      </pc:sldChg>
      <pc:sldChg chg="modSp add ord">
        <pc:chgData name="Alain Vandal" userId="4daccf5d-8169-4cdb-a279-c24194ffa82a" providerId="ADAL" clId="{4B78FD3D-2F98-42FF-831D-3B114C48000E}" dt="2025-11-26T10:57:21.865" v="8420" actId="20577"/>
        <pc:sldMkLst>
          <pc:docMk/>
          <pc:sldMk cId="372133232" sldId="281"/>
        </pc:sldMkLst>
        <pc:spChg chg="mod">
          <ac:chgData name="Alain Vandal" userId="4daccf5d-8169-4cdb-a279-c24194ffa82a" providerId="ADAL" clId="{4B78FD3D-2F98-42FF-831D-3B114C48000E}" dt="2025-11-26T10:57:21.865" v="8420" actId="20577"/>
          <ac:spMkLst>
            <pc:docMk/>
            <pc:sldMk cId="372133232" sldId="281"/>
            <ac:spMk id="2" creationId="{0C3C2682-BEEA-8398-AE9D-97E9ABDB7C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29F6-0D43-76B9-1ADA-73458488C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3200" dirty="0"/>
              <a:t>Extending diagnostic validity meta-analysis to several diagnostic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3E73B-E088-B28A-65B0-890CBED9E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449696"/>
            <a:ext cx="8144134" cy="2062864"/>
          </a:xfrm>
        </p:spPr>
        <p:txBody>
          <a:bodyPr>
            <a:normAutofit/>
          </a:bodyPr>
          <a:lstStyle/>
          <a:p>
            <a:r>
              <a:rPr lang="en-NZ" dirty="0"/>
              <a:t>Henry C. Kwok</a:t>
            </a:r>
            <a:r>
              <a:rPr lang="en-NZ" baseline="30000" dirty="0"/>
              <a:t>1</a:t>
            </a:r>
            <a:r>
              <a:rPr lang="en-NZ" dirty="0"/>
              <a:t>, Fransiska R. M. Falconer</a:t>
            </a:r>
            <a:r>
              <a:rPr lang="en-NZ" baseline="30000" dirty="0"/>
              <a:t>1</a:t>
            </a:r>
            <a:r>
              <a:rPr lang="en-NZ" dirty="0"/>
              <a:t>, Alain C. Vandal</a:t>
            </a:r>
            <a:r>
              <a:rPr lang="en-NZ" baseline="30000" dirty="0"/>
              <a:t>2</a:t>
            </a:r>
            <a:r>
              <a:rPr lang="en-NZ" dirty="0"/>
              <a:t>,</a:t>
            </a:r>
          </a:p>
          <a:p>
            <a:r>
              <a:rPr lang="en-NZ" dirty="0"/>
              <a:t> Andrew G. Hill</a:t>
            </a:r>
            <a:r>
              <a:rPr lang="en-NZ" baseline="30000" dirty="0"/>
              <a:t>1</a:t>
            </a:r>
            <a:r>
              <a:rPr lang="en-NZ" dirty="0"/>
              <a:t>, Andrew D. MacCormick</a:t>
            </a:r>
            <a:r>
              <a:rPr lang="en-NZ" baseline="30000" dirty="0"/>
              <a:t>1</a:t>
            </a:r>
          </a:p>
          <a:p>
            <a:r>
              <a:rPr lang="en-NZ" sz="1800" baseline="30000" dirty="0"/>
              <a:t>1</a:t>
            </a:r>
            <a:r>
              <a:rPr lang="en-NZ" sz="1800" i="1" dirty="0"/>
              <a:t>Te Whatu Ora Counties Manukau</a:t>
            </a:r>
          </a:p>
          <a:p>
            <a:r>
              <a:rPr lang="en-NZ" sz="1800" baseline="30000" dirty="0"/>
              <a:t>2</a:t>
            </a:r>
            <a:r>
              <a:rPr lang="en-NZ" sz="1800" dirty="0"/>
              <a:t> </a:t>
            </a:r>
            <a:r>
              <a:rPr lang="en-NZ" sz="1800" i="1" dirty="0"/>
              <a:t>Presenter, Te  Kura </a:t>
            </a:r>
            <a:r>
              <a:rPr lang="en-NZ" sz="1800" i="1" dirty="0" err="1"/>
              <a:t>Tatauranga</a:t>
            </a:r>
            <a:r>
              <a:rPr lang="en-NZ" sz="1800" i="1" dirty="0"/>
              <a:t>/Department of Statistics</a:t>
            </a:r>
          </a:p>
          <a:p>
            <a:r>
              <a:rPr lang="en-NZ" sz="1800" i="1" dirty="0" err="1"/>
              <a:t>Waipapa</a:t>
            </a:r>
            <a:r>
              <a:rPr lang="en-NZ" sz="1800" i="1" dirty="0"/>
              <a:t> </a:t>
            </a:r>
            <a:r>
              <a:rPr lang="en-NZ" sz="1800" i="1" dirty="0" err="1"/>
              <a:t>Taumata</a:t>
            </a:r>
            <a:r>
              <a:rPr lang="en-NZ" sz="1800" i="1" dirty="0"/>
              <a:t> Rau/The University of Auckland</a:t>
            </a:r>
          </a:p>
        </p:txBody>
      </p:sp>
    </p:spTree>
    <p:extLst>
      <p:ext uri="{BB962C8B-B14F-4D97-AF65-F5344CB8AC3E}">
        <p14:creationId xmlns:p14="http://schemas.microsoft.com/office/powerpoint/2010/main" val="257584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C03C-7FA6-2F2C-18DF-27C3CB56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69B0-F6E9-D510-99EA-2310DCFC4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328433"/>
          </a:xfrm>
        </p:spPr>
        <p:txBody>
          <a:bodyPr>
            <a:normAutofit/>
          </a:bodyPr>
          <a:lstStyle/>
          <a:p>
            <a:r>
              <a:rPr lang="en-NZ" sz="2800" dirty="0"/>
              <a:t>Thirty-one studies were found.</a:t>
            </a:r>
          </a:p>
          <a:p>
            <a:r>
              <a:rPr lang="en-NZ" sz="2800" dirty="0"/>
              <a:t>Each reported on the performance of one or more guidelines.</a:t>
            </a:r>
          </a:p>
          <a:p>
            <a:r>
              <a:rPr lang="en-NZ" sz="2800" dirty="0"/>
              <a:t>Each reported on this performance at one or more thresholds.</a:t>
            </a:r>
          </a:p>
        </p:txBody>
      </p:sp>
      <p:pic>
        <p:nvPicPr>
          <p:cNvPr id="5" name="Picture 4" descr="A screenshot of a medical report">
            <a:extLst>
              <a:ext uri="{FF2B5EF4-FFF2-40B4-BE49-F238E27FC236}">
                <a16:creationId xmlns:a16="http://schemas.microsoft.com/office/drawing/2014/main" id="{0CBE10AA-18C8-3060-1CE4-CEA02C89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63" y="4175579"/>
            <a:ext cx="7305870" cy="25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3BC5B-1543-066D-3253-44DE4F66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5C0F3-9F8C-2F9C-81F6-E911067E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NZ" sz="2400"/>
              <a:t>The Issues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6CF06-81F7-B265-42DF-8CBCF208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NZ" dirty="0"/>
              <a:t>Thirty-one studies were found.</a:t>
            </a:r>
          </a:p>
          <a:p>
            <a:r>
              <a:rPr lang="en-NZ" dirty="0"/>
              <a:t>Each reported on the performance of one or more guidelines.</a:t>
            </a:r>
          </a:p>
          <a:p>
            <a:r>
              <a:rPr lang="en-NZ" dirty="0"/>
              <a:t>Each reported on this performance at one or both thresholds.</a:t>
            </a:r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72E2E7AF-99CE-ADEF-789B-B5153C12C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278" y="1992619"/>
            <a:ext cx="7514105" cy="486538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3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E65D7FA-E76C-4BC3-A429-CF64BC367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lever">
            <a:extLst>
              <a:ext uri="{FF2B5EF4-FFF2-40B4-BE49-F238E27FC236}">
                <a16:creationId xmlns:a16="http://schemas.microsoft.com/office/drawing/2014/main" id="{5272745C-0A18-8A49-E3FB-C2F5E54D7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17" b="3028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D59EF-03D3-4163-B6D4-53D9794E6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80EB636-0E64-447B-A436-048680F7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17C02A3-BE2B-433D-BD66-594309B83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A6740-1D45-22BA-66D2-0B61C4C3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Main Tool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08FE891-AFAF-4FF5-8C1D-137322CDF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9294641-47B5-4630-8E7D-094CDF56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1CF61-19C0-2186-70DE-D368929C5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2"/>
                <a:ext cx="10217175" cy="4287448"/>
              </a:xfrm>
            </p:spPr>
            <p:txBody>
              <a:bodyPr anchor="ctr">
                <a:normAutofit/>
              </a:bodyPr>
              <a:lstStyle/>
              <a:p>
                <a:r>
                  <a:rPr lang="en-CA" dirty="0"/>
                  <a:t>R package </a:t>
                </a:r>
                <a:r>
                  <a:rPr lang="en-CA" i="1" dirty="0" err="1"/>
                  <a:t>diagmeta</a:t>
                </a:r>
                <a:r>
                  <a:rPr lang="en-CA" dirty="0"/>
                  <a:t> (</a:t>
                </a:r>
                <a:r>
                  <a:rPr lang="de-DE" dirty="0"/>
                  <a:t>Rücker, S. Steinhauser, S. Kolampally, &amp; Schwarzer </a:t>
                </a:r>
                <a:r>
                  <a:rPr lang="en-NZ" dirty="0"/>
                  <a:t>[2022]) was designed to deal with precisely this setup.</a:t>
                </a:r>
              </a:p>
              <a:p>
                <a:pPr>
                  <a:spcAft>
                    <a:spcPts val="1200"/>
                  </a:spcAft>
                </a:pPr>
                <a:r>
                  <a:rPr lang="en-NZ" dirty="0"/>
                  <a:t>Idea: Fit a linear mixed effects model of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 b="0" i="0">
                          <a:latin typeface="Cambria Math" panose="02040503050406030204" pitchFamily="18" charset="0"/>
                        </a:rPr>
                        <m:t>logit</m:t>
                      </m:r>
                      <m:d>
                        <m:dPr>
                          <m:begChr m:val="["/>
                          <m:endChr m:val="]"/>
                          <m:ctrlPr>
                            <a:rPr lang="en-NZ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NZ">
                              <a:latin typeface="Cambria Math" panose="02040503050406030204" pitchFamily="18" charset="0"/>
                            </a:rPr>
                            <m:t>Specificity</m:t>
                          </m:r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</m:sub>
                          </m:s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NZ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Z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NZ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NZ" b="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NZ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b="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NZ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NZ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NZ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NZ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  <m:r>
                        <a:rPr lang="en-NZ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</m:oMath>
                  </m:oMathPara>
                </a14:m>
                <a:endParaRPr lang="en-NZ" b="0" dirty="0"/>
              </a:p>
              <a:p>
                <a:pPr marL="0" indent="0">
                  <a:buNone/>
                </a:pPr>
                <a:endParaRPr lang="en-NZ" b="0" dirty="0"/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>
                          <a:latin typeface="Cambria Math" panose="02040503050406030204" pitchFamily="18" charset="0"/>
                        </a:rPr>
                        <m:t>logit</m:t>
                      </m:r>
                      <m:d>
                        <m:dPr>
                          <m:begChr m:val="["/>
                          <m:endChr m:val="]"/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n-NZ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NZ" b="0" i="0">
                              <a:latin typeface="Cambria Math" panose="02040503050406030204" pitchFamily="18" charset="0"/>
                            </a:rPr>
                            <m:t>ensitiv</m:t>
                          </m:r>
                          <m:r>
                            <m:rPr>
                              <m:nor/>
                            </m:rPr>
                            <a:rPr lang="en-NZ">
                              <a:latin typeface="Cambria Math" panose="02040503050406030204" pitchFamily="18" charset="0"/>
                            </a:rPr>
                            <m:t>ity</m:t>
                          </m:r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</m:sub>
                          </m:s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NZ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N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NZ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b="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NZ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NZ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  <m:r>
                        <a:rPr lang="en-N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</m:oMath>
                  </m:oMathPara>
                </a14:m>
                <a:endParaRPr lang="en-NZ" dirty="0"/>
              </a:p>
              <a:p>
                <a:pPr marL="0" indent="0">
                  <a:buNone/>
                </a:pPr>
                <a:r>
                  <a:rPr lang="en-NZ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NZ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b="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NZ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NZ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NZ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NZ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NZ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NZ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b="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NZ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  <m:r>
                      <a:rPr lang="en-NZ" b="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NZ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lang="en-NZ" dirty="0"/>
                  <a:t> are random, </a:t>
                </a:r>
                <a14:m>
                  <m:oMath xmlns:m="http://schemas.openxmlformats.org/officeDocument/2006/math">
                    <m:r>
                      <a:rPr lang="en-NZ" b="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NZ" dirty="0"/>
                  <a:t> is the study, </a:t>
                </a:r>
                <a14:m>
                  <m:oMath xmlns:m="http://schemas.openxmlformats.org/officeDocument/2006/math">
                    <m:r>
                      <a:rPr lang="en-NZ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NZ" dirty="0"/>
                  <a:t> the threshold index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NZ" b="0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lang="en-NZ" dirty="0"/>
                  <a:t> the threshold.</a:t>
                </a:r>
              </a:p>
              <a:p>
                <a:pPr marL="0" indent="0">
                  <a:buNone/>
                </a:pPr>
                <a:endParaRPr lang="en-NZ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1CF61-19C0-2186-70DE-D368929C5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2"/>
                <a:ext cx="10217175" cy="4287448"/>
              </a:xfrm>
              <a:blipFill>
                <a:blip r:embed="rId5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9424A23-D600-4D48-85CA-35954636E907}"/>
              </a:ext>
            </a:extLst>
          </p:cNvPr>
          <p:cNvSpPr txBox="1"/>
          <p:nvPr/>
        </p:nvSpPr>
        <p:spPr>
          <a:xfrm>
            <a:off x="5643880" y="29768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52503-DAFD-DA98-2690-46B5A2E99012}"/>
              </a:ext>
            </a:extLst>
          </p:cNvPr>
          <p:cNvSpPr txBox="1"/>
          <p:nvPr/>
        </p:nvSpPr>
        <p:spPr>
          <a:xfrm>
            <a:off x="5643880" y="29768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E64BB9-66A5-8975-08B3-2E20CC8E31A9}"/>
              </a:ext>
            </a:extLst>
          </p:cNvPr>
          <p:cNvGrpSpPr/>
          <p:nvPr/>
        </p:nvGrpSpPr>
        <p:grpSpPr>
          <a:xfrm>
            <a:off x="2992850" y="4103713"/>
            <a:ext cx="1904269" cy="549712"/>
            <a:chOff x="2992850" y="4103713"/>
            <a:chExt cx="1904269" cy="549712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934EA2BB-65DA-BE8A-A9B3-C43DB8DD999A}"/>
                </a:ext>
              </a:extLst>
            </p:cNvPr>
            <p:cNvSpPr/>
            <p:nvPr/>
          </p:nvSpPr>
          <p:spPr>
            <a:xfrm rot="5400000" flipH="1">
              <a:off x="3839506" y="3257057"/>
              <a:ext cx="210958" cy="1904269"/>
            </a:xfrm>
            <a:prstGeom prst="leftBrace">
              <a:avLst>
                <a:gd name="adj1" fmla="val 0"/>
                <a:gd name="adj2" fmla="val 46105"/>
              </a:avLst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0D8E3C-77B5-71CD-A7DF-D8EFAACDA78E}"/>
                </a:ext>
              </a:extLst>
            </p:cNvPr>
            <p:cNvSpPr txBox="1"/>
            <p:nvPr/>
          </p:nvSpPr>
          <p:spPr>
            <a:xfrm>
              <a:off x="3606486" y="4284093"/>
              <a:ext cx="86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solidFill>
                    <a:srgbClr val="FFFF00"/>
                  </a:solidFill>
                </a:rPr>
                <a:t>TN</a:t>
              </a:r>
              <a:endParaRPr lang="en-NZ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F30409-A7DB-71F9-017D-D3E65DC9111D}"/>
              </a:ext>
            </a:extLst>
          </p:cNvPr>
          <p:cNvGrpSpPr/>
          <p:nvPr/>
        </p:nvGrpSpPr>
        <p:grpSpPr>
          <a:xfrm>
            <a:off x="2738850" y="5012499"/>
            <a:ext cx="2463069" cy="484206"/>
            <a:chOff x="2738850" y="5012499"/>
            <a:chExt cx="2463069" cy="484206"/>
          </a:xfrm>
        </p:grpSpPr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5ADC3F92-F863-03AF-3613-C0C37B93F53F}"/>
                </a:ext>
              </a:extLst>
            </p:cNvPr>
            <p:cNvSpPr/>
            <p:nvPr/>
          </p:nvSpPr>
          <p:spPr>
            <a:xfrm rot="5400000" flipH="1">
              <a:off x="3892579" y="3858770"/>
              <a:ext cx="155612" cy="2463069"/>
            </a:xfrm>
            <a:prstGeom prst="leftBrace">
              <a:avLst>
                <a:gd name="adj1" fmla="val 0"/>
                <a:gd name="adj2" fmla="val 46105"/>
              </a:avLst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B2A5CA-266A-CBAA-98A1-88B64553B1D9}"/>
                </a:ext>
              </a:extLst>
            </p:cNvPr>
            <p:cNvSpPr txBox="1"/>
            <p:nvPr/>
          </p:nvSpPr>
          <p:spPr>
            <a:xfrm>
              <a:off x="3647126" y="5127373"/>
              <a:ext cx="86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>
                  <a:solidFill>
                    <a:srgbClr val="FFFF00"/>
                  </a:solidFill>
                </a:rPr>
                <a:t>FN</a:t>
              </a:r>
              <a:endParaRPr lang="en-NZ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1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43AD1-98C8-E85C-7D55-9FEE540EF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13D8-0F3A-0FAC-754D-013D682A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Main Tool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62427-A4C5-C033-5112-291AD7C37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3453229"/>
                <a:ext cx="10003721" cy="3091950"/>
              </a:xfrm>
            </p:spPr>
            <p:txBody>
              <a:bodyPr>
                <a:normAutofit/>
              </a:bodyPr>
              <a:lstStyle/>
              <a:p>
                <a:r>
                  <a:rPr lang="en-NZ" dirty="0">
                    <a:solidFill>
                      <a:srgbClr val="FFFF00"/>
                    </a:solidFill>
                  </a:rPr>
                  <a:t>The observations are weighted according to their inverse variance.</a:t>
                </a:r>
              </a:p>
              <a:p>
                <a:r>
                  <a:rPr lang="en-NZ" dirty="0">
                    <a:solidFill>
                      <a:srgbClr val="FFFF00"/>
                    </a:solidFill>
                  </a:rPr>
                  <a:t>Random effects variance matrix is unstructured.</a:t>
                </a:r>
              </a:p>
              <a:p>
                <a:r>
                  <a:rPr lang="en-NZ" dirty="0">
                    <a:solidFill>
                      <a:srgbClr val="FFFF00"/>
                    </a:solidFill>
                  </a:rPr>
                  <a:t>Fitted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NZ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NZ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NZ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NZ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NZ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lang="en-NZ" dirty="0">
                    <a:solidFill>
                      <a:srgbClr val="FFFF00"/>
                    </a:solidFill>
                  </a:rPr>
                  <a:t> are </a:t>
                </a:r>
                <a:r>
                  <a:rPr lang="en-NZ" dirty="0" err="1">
                    <a:solidFill>
                      <a:srgbClr val="FFFF00"/>
                    </a:solidFill>
                  </a:rPr>
                  <a:t>backtransformed</a:t>
                </a:r>
                <a:r>
                  <a:rPr lang="en-NZ" dirty="0">
                    <a:solidFill>
                      <a:srgbClr val="FFFF00"/>
                    </a:solidFill>
                  </a:rPr>
                  <a:t> with an inverse logit.</a:t>
                </a:r>
              </a:p>
              <a:p>
                <a:r>
                  <a:rPr lang="en-NZ" dirty="0">
                    <a:solidFill>
                      <a:srgbClr val="FFFF00"/>
                    </a:solidFill>
                  </a:rPr>
                  <a:t>We elected to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NZ" dirty="0">
                    <a:solidFill>
                      <a:srgbClr val="FFFF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NZ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NZ" dirty="0">
                    <a:solidFill>
                      <a:srgbClr val="FFFF00"/>
                    </a:solidFill>
                  </a:rPr>
                  <a:t> for a reason to be revealed and because standard errors did not seem to mind.</a:t>
                </a:r>
              </a:p>
              <a:p>
                <a:r>
                  <a:rPr lang="en-NZ" dirty="0">
                    <a:solidFill>
                      <a:srgbClr val="FFFF00"/>
                    </a:solidFill>
                  </a:rPr>
                  <a:t>The package uses </a:t>
                </a:r>
                <a:r>
                  <a:rPr lang="en-NZ" i="1" dirty="0">
                    <a:solidFill>
                      <a:srgbClr val="FFFF00"/>
                    </a:solidFill>
                  </a:rPr>
                  <a:t>lme4::</a:t>
                </a:r>
                <a:r>
                  <a:rPr lang="en-NZ" i="1" dirty="0" err="1">
                    <a:solidFill>
                      <a:srgbClr val="FFFF00"/>
                    </a:solidFill>
                  </a:rPr>
                  <a:t>lmer</a:t>
                </a:r>
                <a:r>
                  <a:rPr lang="en-NZ" i="1" dirty="0">
                    <a:solidFill>
                      <a:srgbClr val="FFFF00"/>
                    </a:solidFill>
                  </a:rPr>
                  <a:t> </a:t>
                </a:r>
                <a:r>
                  <a:rPr lang="en-NZ" dirty="0">
                    <a:solidFill>
                      <a:srgbClr val="FFFF00"/>
                    </a:solidFill>
                  </a:rPr>
                  <a:t>to fit the models.</a:t>
                </a:r>
                <a:endParaRPr lang="en-NZ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62427-A4C5-C033-5112-291AD7C37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3453229"/>
                <a:ext cx="10003721" cy="3091950"/>
              </a:xfrm>
              <a:blipFill>
                <a:blip r:embed="rId2"/>
                <a:stretch>
                  <a:fillRect l="-853" t="-2756" r="-97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F31D17-2EAF-24C1-3C83-770A9A70BF4A}"/>
                  </a:ext>
                </a:extLst>
              </p:cNvPr>
              <p:cNvSpPr txBox="1"/>
              <p:nvPr/>
            </p:nvSpPr>
            <p:spPr>
              <a:xfrm>
                <a:off x="1732550" y="2230015"/>
                <a:ext cx="78802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logit</m:t>
                      </m:r>
                      <m:d>
                        <m:dPr>
                          <m:begChr m:val="["/>
                          <m:endChr m:val="]"/>
                          <m:ctrlP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NZ" sz="24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Specificity</m:t>
                          </m:r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NZ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NZ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</m:sub>
                          </m:sSub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NZ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NZ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NZ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  <m:r>
                        <a:rPr lang="en-NZ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</m:oMath>
                  </m:oMathPara>
                </a14:m>
                <a:endParaRPr lang="en-NZ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F31D17-2EAF-24C1-3C83-770A9A70B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50" y="2230015"/>
                <a:ext cx="7880242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53239A-888A-7364-B1C7-FEE0E249E73C}"/>
                  </a:ext>
                </a:extLst>
              </p:cNvPr>
              <p:cNvSpPr txBox="1"/>
              <p:nvPr/>
            </p:nvSpPr>
            <p:spPr>
              <a:xfrm>
                <a:off x="1446908" y="2726206"/>
                <a:ext cx="7880242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 sz="240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logit</m:t>
                      </m:r>
                      <m:d>
                        <m:dPr>
                          <m:begChr m:val="["/>
                          <m:endChr m:val="]"/>
                          <m:ctrlP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n-NZ" sz="24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NZ" sz="24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ensitiv</m:t>
                          </m:r>
                          <m:r>
                            <m:rPr>
                              <m:nor/>
                            </m:rPr>
                            <a:rPr lang="en-NZ" sz="24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ity</m:t>
                          </m:r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NZ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NZ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</m:sub>
                          </m:sSub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NZ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NZ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NZ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NZ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NZ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  <m:r>
                        <a:rPr lang="en-NZ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NZ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</m:oMath>
                  </m:oMathPara>
                </a14:m>
                <a:endParaRPr lang="en-NZ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53239A-888A-7364-B1C7-FEE0E249E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08" y="2726206"/>
                <a:ext cx="7880242" cy="692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51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2B130-7862-CA28-E42D-755E82018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7FE9-31AA-887E-F872-CBC4C49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Main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DED67-AA76-1B1F-2740-0A23D08AD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057666" cy="3360542"/>
          </a:xfrm>
        </p:spPr>
        <p:txBody>
          <a:bodyPr>
            <a:normAutofit/>
          </a:bodyPr>
          <a:lstStyle/>
          <a:p>
            <a:r>
              <a:rPr lang="en-NZ" dirty="0"/>
              <a:t>This is some graphical output from </a:t>
            </a:r>
            <a:r>
              <a:rPr lang="en-NZ" i="1" dirty="0" err="1"/>
              <a:t>diagmeta</a:t>
            </a:r>
            <a:r>
              <a:rPr lang="en-NZ" dirty="0"/>
              <a:t> regarding the ASGE2019 guidelines:</a:t>
            </a:r>
          </a:p>
        </p:txBody>
      </p:sp>
      <p:pic>
        <p:nvPicPr>
          <p:cNvPr id="7" name="Picture 6" descr="A comparison of graphs with numbers&#10;&#10;AI-generated content may be incorrect.">
            <a:extLst>
              <a:ext uri="{FF2B5EF4-FFF2-40B4-BE49-F238E27FC236}">
                <a16:creationId xmlns:a16="http://schemas.microsoft.com/office/drawing/2014/main" id="{95228630-6AAE-7C45-B57D-DB9A19A98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3169" t="8720" r="2928" b="10437"/>
          <a:stretch>
            <a:fillRect/>
          </a:stretch>
        </p:blipFill>
        <p:spPr>
          <a:xfrm>
            <a:off x="2016107" y="2180493"/>
            <a:ext cx="9613861" cy="44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7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25C6-943D-E35D-B550-4E6F6576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Extensions: Heterogeneity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F6F04-0414-4140-98E5-CA86920A60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2"/>
                <a:ext cx="10213821" cy="437855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NZ" sz="2800" dirty="0"/>
                  <a:t>Although not part of the package, the use of </a:t>
                </a:r>
                <a:r>
                  <a:rPr lang="en-NZ" sz="2800" i="1" dirty="0" err="1"/>
                  <a:t>lmer</a:t>
                </a:r>
                <a:r>
                  <a:rPr lang="en-NZ" sz="2800" dirty="0"/>
                  <a:t> enables the computation of threshold-specific intraclass correlation coefficients using the </a:t>
                </a:r>
                <a:r>
                  <a:rPr lang="en-NZ" sz="2800" i="1" dirty="0" err="1"/>
                  <a:t>VarCorr</a:t>
                </a:r>
                <a:r>
                  <a:rPr lang="en-NZ" sz="2800" dirty="0"/>
                  <a:t> function. For each guideline, we compute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 sz="2800" b="0" i="0" smtClean="0">
                          <a:latin typeface="Cambria Math" panose="02040503050406030204" pitchFamily="18" charset="0"/>
                        </a:rPr>
                        <m:t>IC</m:t>
                      </m:r>
                      <m:sSub>
                        <m:sSubPr>
                          <m:ctrlPr>
                            <a:rPr lang="en-N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NZ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N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en-NZ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</m:sub>
                          </m:sSub>
                          <m:r>
                            <a:rPr lang="en-N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</m:sub>
                          </m:sSub>
                          <m:r>
                            <a:rPr lang="en-NZ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NZ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NZ" sz="280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N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  <m:r>
                                <a:rPr lang="en-NZ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  <m:r>
                                <a:rPr lang="en-NZ" sz="28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N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NZ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NZ" sz="2800" dirty="0"/>
              </a:p>
              <a:p>
                <a:pPr>
                  <a:spcBef>
                    <a:spcPts val="1800"/>
                  </a:spcBef>
                </a:pPr>
                <a:r>
                  <a:rPr lang="en-NZ" sz="2800" dirty="0"/>
                  <a:t>Confidence intervals are obtained through the bootstrap or using the random effects Hessian.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NZ" sz="2800" dirty="0"/>
                  <a:t>(It’s convenient to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NZ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NZ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N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NZ" sz="2800" dirty="0"/>
                  <a:t> in this setting.)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F6F04-0414-4140-98E5-CA86920A60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2"/>
                <a:ext cx="10213821" cy="4378559"/>
              </a:xfrm>
              <a:blipFill>
                <a:blip r:embed="rId2"/>
                <a:stretch>
                  <a:fillRect l="-1254" t="-222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53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29B58-DB23-1818-923B-C836CDDB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5D02-FDF1-F611-2BAB-BB6EE42A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Extensions: Heterogeneity</a:t>
            </a:r>
          </a:p>
        </p:txBody>
      </p:sp>
      <p:pic>
        <p:nvPicPr>
          <p:cNvPr id="7" name="Picture 6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1FDD0450-085F-E032-75F7-DA673E5E8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12" r="-153" b="13375"/>
          <a:stretch>
            <a:fillRect/>
          </a:stretch>
        </p:blipFill>
        <p:spPr>
          <a:xfrm>
            <a:off x="1884904" y="2728127"/>
            <a:ext cx="8233785" cy="4129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EBD37-04BF-622E-D138-6F5828AE2DF5}"/>
              </a:ext>
            </a:extLst>
          </p:cNvPr>
          <p:cNvSpPr txBox="1"/>
          <p:nvPr/>
        </p:nvSpPr>
        <p:spPr>
          <a:xfrm>
            <a:off x="2130249" y="2140299"/>
            <a:ext cx="798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Study heterogeneity by guideline and threshold</a:t>
            </a:r>
          </a:p>
        </p:txBody>
      </p:sp>
    </p:spTree>
    <p:extLst>
      <p:ext uri="{BB962C8B-B14F-4D97-AF65-F5344CB8AC3E}">
        <p14:creationId xmlns:p14="http://schemas.microsoft.com/office/powerpoint/2010/main" val="420773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AF9BB-F742-E19D-03DC-2E3F762F7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5A0C-4B73-9831-D345-98184393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Extensions: </a:t>
            </a:r>
            <a:r>
              <a:rPr lang="en-NZ" dirty="0" err="1"/>
              <a:t>Outliership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6503-CB00-ACAE-78F0-FC28275A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444" y="2699606"/>
            <a:ext cx="9613861" cy="340516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NZ" sz="2800" dirty="0"/>
              <a:t>The models can be refitted to use regression diagnostic tools.</a:t>
            </a:r>
          </a:p>
          <a:p>
            <a:pPr>
              <a:spcAft>
                <a:spcPts val="1200"/>
              </a:spcAft>
            </a:pPr>
            <a:r>
              <a:rPr lang="en-NZ" sz="2800" dirty="0"/>
              <a:t>We compared studentised residuals with Benjamini &amp; Hochberg thresholds.</a:t>
            </a:r>
          </a:p>
          <a:p>
            <a:pPr>
              <a:spcAft>
                <a:spcPts val="1200"/>
              </a:spcAft>
            </a:pPr>
            <a:r>
              <a:rPr lang="en-NZ" sz="2800" dirty="0"/>
              <a:t>We refitted the meta-regression models without the studies identified as sensitivity analyses.</a:t>
            </a:r>
          </a:p>
        </p:txBody>
      </p:sp>
    </p:spTree>
    <p:extLst>
      <p:ext uri="{BB962C8B-B14F-4D97-AF65-F5344CB8AC3E}">
        <p14:creationId xmlns:p14="http://schemas.microsoft.com/office/powerpoint/2010/main" val="161469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F3F45-237E-4DFA-A15B-B977ADDEF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5AB2-4182-2D36-BAC8-4720CDEE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Extensions: </a:t>
            </a:r>
            <a:r>
              <a:rPr lang="en-NZ" dirty="0" err="1"/>
              <a:t>Outliership</a:t>
            </a:r>
            <a:endParaRPr lang="en-NZ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0B3C87-DF44-1323-FB91-BEF041DEC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9113"/>
              </p:ext>
            </p:extLst>
          </p:nvPr>
        </p:nvGraphicFramePr>
        <p:xfrm>
          <a:off x="132607" y="2727891"/>
          <a:ext cx="3657940" cy="2261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88">
                  <a:extLst>
                    <a:ext uri="{9D8B030D-6E8A-4147-A177-3AD203B41FA5}">
                      <a16:colId xmlns:a16="http://schemas.microsoft.com/office/drawing/2014/main" val="3256895326"/>
                    </a:ext>
                  </a:extLst>
                </a:gridCol>
                <a:gridCol w="731588">
                  <a:extLst>
                    <a:ext uri="{9D8B030D-6E8A-4147-A177-3AD203B41FA5}">
                      <a16:colId xmlns:a16="http://schemas.microsoft.com/office/drawing/2014/main" val="1762545611"/>
                    </a:ext>
                  </a:extLst>
                </a:gridCol>
                <a:gridCol w="731588">
                  <a:extLst>
                    <a:ext uri="{9D8B030D-6E8A-4147-A177-3AD203B41FA5}">
                      <a16:colId xmlns:a16="http://schemas.microsoft.com/office/drawing/2014/main" val="2677192073"/>
                    </a:ext>
                  </a:extLst>
                </a:gridCol>
                <a:gridCol w="731588">
                  <a:extLst>
                    <a:ext uri="{9D8B030D-6E8A-4147-A177-3AD203B41FA5}">
                      <a16:colId xmlns:a16="http://schemas.microsoft.com/office/drawing/2014/main" val="884113872"/>
                    </a:ext>
                  </a:extLst>
                </a:gridCol>
                <a:gridCol w="731588">
                  <a:extLst>
                    <a:ext uri="{9D8B030D-6E8A-4147-A177-3AD203B41FA5}">
                      <a16:colId xmlns:a16="http://schemas.microsoft.com/office/drawing/2014/main" val="15206026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Stud. res.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Study 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Group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Thresh.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BH crit.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9584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4.071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5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3.376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4214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2.393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5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3.372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414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2.365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15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3.368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7963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2.129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15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3.364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9447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1.953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12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3.359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49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1.907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12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3.355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72518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8BCC9F-3998-FFDF-FA79-111F1A5CE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02574"/>
              </p:ext>
            </p:extLst>
          </p:nvPr>
        </p:nvGraphicFramePr>
        <p:xfrm>
          <a:off x="4087679" y="2727891"/>
          <a:ext cx="3590225" cy="2261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045">
                  <a:extLst>
                    <a:ext uri="{9D8B030D-6E8A-4147-A177-3AD203B41FA5}">
                      <a16:colId xmlns:a16="http://schemas.microsoft.com/office/drawing/2014/main" val="1807914706"/>
                    </a:ext>
                  </a:extLst>
                </a:gridCol>
                <a:gridCol w="718045">
                  <a:extLst>
                    <a:ext uri="{9D8B030D-6E8A-4147-A177-3AD203B41FA5}">
                      <a16:colId xmlns:a16="http://schemas.microsoft.com/office/drawing/2014/main" val="1030123250"/>
                    </a:ext>
                  </a:extLst>
                </a:gridCol>
                <a:gridCol w="718045">
                  <a:extLst>
                    <a:ext uri="{9D8B030D-6E8A-4147-A177-3AD203B41FA5}">
                      <a16:colId xmlns:a16="http://schemas.microsoft.com/office/drawing/2014/main" val="3712724979"/>
                    </a:ext>
                  </a:extLst>
                </a:gridCol>
                <a:gridCol w="718045">
                  <a:extLst>
                    <a:ext uri="{9D8B030D-6E8A-4147-A177-3AD203B41FA5}">
                      <a16:colId xmlns:a16="http://schemas.microsoft.com/office/drawing/2014/main" val="1052194371"/>
                    </a:ext>
                  </a:extLst>
                </a:gridCol>
                <a:gridCol w="718045">
                  <a:extLst>
                    <a:ext uri="{9D8B030D-6E8A-4147-A177-3AD203B41FA5}">
                      <a16:colId xmlns:a16="http://schemas.microsoft.com/office/drawing/2014/main" val="1198856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Stud. res.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Study 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Group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Thresh.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BH crit.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743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2.910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13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3.302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351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2.539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13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3.296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219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2.338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16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3.291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25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1.919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12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3.285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653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1.902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22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3.279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8868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1.740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22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3.273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91092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C0EBBA-5375-9224-05DE-6130FE800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45643"/>
              </p:ext>
            </p:extLst>
          </p:nvPr>
        </p:nvGraphicFramePr>
        <p:xfrm>
          <a:off x="7975037" y="2727891"/>
          <a:ext cx="3590225" cy="2261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045">
                  <a:extLst>
                    <a:ext uri="{9D8B030D-6E8A-4147-A177-3AD203B41FA5}">
                      <a16:colId xmlns:a16="http://schemas.microsoft.com/office/drawing/2014/main" val="390562654"/>
                    </a:ext>
                  </a:extLst>
                </a:gridCol>
                <a:gridCol w="718045">
                  <a:extLst>
                    <a:ext uri="{9D8B030D-6E8A-4147-A177-3AD203B41FA5}">
                      <a16:colId xmlns:a16="http://schemas.microsoft.com/office/drawing/2014/main" val="4188653584"/>
                    </a:ext>
                  </a:extLst>
                </a:gridCol>
                <a:gridCol w="718045">
                  <a:extLst>
                    <a:ext uri="{9D8B030D-6E8A-4147-A177-3AD203B41FA5}">
                      <a16:colId xmlns:a16="http://schemas.microsoft.com/office/drawing/2014/main" val="3151848396"/>
                    </a:ext>
                  </a:extLst>
                </a:gridCol>
                <a:gridCol w="718045">
                  <a:extLst>
                    <a:ext uri="{9D8B030D-6E8A-4147-A177-3AD203B41FA5}">
                      <a16:colId xmlns:a16="http://schemas.microsoft.com/office/drawing/2014/main" val="1353232666"/>
                    </a:ext>
                  </a:extLst>
                </a:gridCol>
                <a:gridCol w="718045">
                  <a:extLst>
                    <a:ext uri="{9D8B030D-6E8A-4147-A177-3AD203B41FA5}">
                      <a16:colId xmlns:a16="http://schemas.microsoft.com/office/drawing/2014/main" val="16779295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Stud. res.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Study 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Group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Thresh.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BH crit.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80438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2.624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12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3.124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5333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2.223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13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3.113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4667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1.928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12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3.102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770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1.924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10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3.090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1661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1.890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13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3.078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0934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1.652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>
                          <a:effectLst/>
                        </a:rPr>
                        <a:t>13</a:t>
                      </a:r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Z" sz="1800" u="none" strike="noStrike" dirty="0">
                          <a:effectLst/>
                        </a:rPr>
                        <a:t>3.065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03163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ED9378-D789-9939-801A-C652C39559EC}"/>
              </a:ext>
            </a:extLst>
          </p:cNvPr>
          <p:cNvSpPr txBox="1"/>
          <p:nvPr/>
        </p:nvSpPr>
        <p:spPr>
          <a:xfrm>
            <a:off x="1368095" y="2185819"/>
            <a:ext cx="118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ASGE2010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5FABB-2DF0-D7C5-BBAC-0424E8C61470}"/>
              </a:ext>
            </a:extLst>
          </p:cNvPr>
          <p:cNvSpPr txBox="1"/>
          <p:nvPr/>
        </p:nvSpPr>
        <p:spPr>
          <a:xfrm>
            <a:off x="5289309" y="2185819"/>
            <a:ext cx="118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ASGE2019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20565-6D10-6AEE-CD5A-384A8009338B}"/>
              </a:ext>
            </a:extLst>
          </p:cNvPr>
          <p:cNvSpPr txBox="1"/>
          <p:nvPr/>
        </p:nvSpPr>
        <p:spPr>
          <a:xfrm>
            <a:off x="9176667" y="2185819"/>
            <a:ext cx="118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ESGE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916A3F-5D98-6283-E7A8-1C14BA924ABF}"/>
              </a:ext>
            </a:extLst>
          </p:cNvPr>
          <p:cNvSpPr/>
          <p:nvPr/>
        </p:nvSpPr>
        <p:spPr>
          <a:xfrm>
            <a:off x="132607" y="3301465"/>
            <a:ext cx="3657939" cy="259882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C3685-DEB5-3793-B77D-C22ADF17FB93}"/>
              </a:ext>
            </a:extLst>
          </p:cNvPr>
          <p:cNvSpPr txBox="1"/>
          <p:nvPr/>
        </p:nvSpPr>
        <p:spPr>
          <a:xfrm>
            <a:off x="1114048" y="5571810"/>
            <a:ext cx="9537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/>
              <a:t>Stud.res: Studentised residual; Group 0: Specificity, 1:1-Sensitivity;</a:t>
            </a:r>
          </a:p>
          <a:p>
            <a:pPr algn="ctr"/>
            <a:r>
              <a:rPr lang="en-NZ" sz="2400" dirty="0"/>
              <a:t>Thresh.: Threshold; BH crit.: Benjamini-Hochberg criterion</a:t>
            </a:r>
          </a:p>
        </p:txBody>
      </p:sp>
    </p:spTree>
    <p:extLst>
      <p:ext uri="{BB962C8B-B14F-4D97-AF65-F5344CB8AC3E}">
        <p14:creationId xmlns:p14="http://schemas.microsoft.com/office/powerpoint/2010/main" val="18383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BE2D6-397F-17FC-6D48-52EB27550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4FBF-C4C9-1D2B-8115-09B277F1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Extensions: </a:t>
            </a:r>
            <a:r>
              <a:rPr lang="en-NZ" dirty="0" err="1"/>
              <a:t>Outliership</a:t>
            </a:r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5D9D3-8C74-12D0-54E5-885B4B96C2FA}"/>
              </a:ext>
            </a:extLst>
          </p:cNvPr>
          <p:cNvSpPr txBox="1"/>
          <p:nvPr/>
        </p:nvSpPr>
        <p:spPr>
          <a:xfrm>
            <a:off x="282221" y="2887103"/>
            <a:ext cx="2634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Original ASGE2010 meta-analysis 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32A3D2-A14F-2E7B-2333-D787502B49C7}"/>
              </a:ext>
            </a:extLst>
          </p:cNvPr>
          <p:cNvSpPr txBox="1"/>
          <p:nvPr/>
        </p:nvSpPr>
        <p:spPr>
          <a:xfrm>
            <a:off x="282221" y="5020031"/>
            <a:ext cx="2634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 ASGE2010 meta-analysis results –</a:t>
            </a:r>
          </a:p>
          <a:p>
            <a:pPr algn="ctr"/>
            <a:r>
              <a:rPr lang="en-NZ" sz="2400" dirty="0"/>
              <a:t>Study 5 removed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26FF5-B4B5-5BA7-93B7-3AA0A48FE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340" y="2290280"/>
            <a:ext cx="5761519" cy="2048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49BD56-C3B6-2AC8-FA47-89A09043070E}"/>
              </a:ext>
            </a:extLst>
          </p:cNvPr>
          <p:cNvSpPr/>
          <p:nvPr/>
        </p:nvSpPr>
        <p:spPr>
          <a:xfrm>
            <a:off x="6633824" y="4087432"/>
            <a:ext cx="2750713" cy="226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368869-E093-14DA-FCAB-78EFC8C1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41"/>
          <a:stretch>
            <a:fillRect/>
          </a:stretch>
        </p:blipFill>
        <p:spPr>
          <a:xfrm>
            <a:off x="3628339" y="4663441"/>
            <a:ext cx="5746039" cy="19608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A31B02-CBA4-D2D5-AB39-6DFCE43AD670}"/>
              </a:ext>
            </a:extLst>
          </p:cNvPr>
          <p:cNvSpPr/>
          <p:nvPr/>
        </p:nvSpPr>
        <p:spPr>
          <a:xfrm>
            <a:off x="6613504" y="6400800"/>
            <a:ext cx="2750713" cy="22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92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800D-969D-BF0B-2D3B-325829F5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Before we start, an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058B5-9E8E-DD27-7559-85281E57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727127"/>
          </a:xfrm>
        </p:spPr>
        <p:txBody>
          <a:bodyPr/>
          <a:lstStyle/>
          <a:p>
            <a:r>
              <a:rPr lang="en-NZ" dirty="0"/>
              <a:t>The University of Auckland’s graduate </a:t>
            </a:r>
            <a:r>
              <a:rPr lang="en-NZ" i="1" dirty="0"/>
              <a:t>Statistical Inference </a:t>
            </a:r>
            <a:r>
              <a:rPr lang="en-NZ" dirty="0"/>
              <a:t>course has been “elevated” to include an individual research component.</a:t>
            </a:r>
          </a:p>
          <a:p>
            <a:r>
              <a:rPr lang="en-NZ" dirty="0"/>
              <a:t>Students taking this class were </a:t>
            </a:r>
            <a:r>
              <a:rPr lang="en-NZ" b="1" dirty="0"/>
              <a:t>each</a:t>
            </a:r>
            <a:r>
              <a:rPr lang="en-NZ" dirty="0"/>
              <a:t> given </a:t>
            </a:r>
            <a:r>
              <a:rPr lang="en-NZ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scientific question to answer</a:t>
            </a:r>
            <a:r>
              <a:rPr lang="en-NZ" dirty="0"/>
              <a:t>, </a:t>
            </a:r>
            <a:r>
              <a:rPr lang="en-NZ" dirty="0">
                <a:solidFill>
                  <a:schemeClr val="tx2">
                    <a:lumMod val="10000"/>
                  </a:schemeClr>
                </a:solidFill>
              </a:rPr>
              <a:t>a data set</a:t>
            </a:r>
            <a:r>
              <a:rPr lang="en-NZ" dirty="0"/>
              <a:t>, and </a:t>
            </a:r>
            <a:r>
              <a:rPr lang="en-N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technique or approach to use</a:t>
            </a:r>
            <a:r>
              <a:rPr lang="en-NZ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0C1A3-5690-9BE5-32AE-F0008A3696A7}"/>
              </a:ext>
            </a:extLst>
          </p:cNvPr>
          <p:cNvSpPr txBox="1">
            <a:spLocks/>
          </p:cNvSpPr>
          <p:nvPr/>
        </p:nvSpPr>
        <p:spPr>
          <a:xfrm>
            <a:off x="680320" y="4064000"/>
            <a:ext cx="9613861" cy="199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Example: </a:t>
            </a:r>
          </a:p>
          <a:p>
            <a:pPr lvl="1"/>
            <a:r>
              <a:rPr lang="en-NZ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 there a difference between Australian and New Zealand children’s ability in mathematics</a:t>
            </a:r>
            <a:r>
              <a:rPr lang="en-NZ" sz="2400" dirty="0"/>
              <a:t>?</a:t>
            </a:r>
          </a:p>
          <a:p>
            <a:pPr lvl="1"/>
            <a:r>
              <a:rPr lang="en-NZ" sz="2400" dirty="0">
                <a:solidFill>
                  <a:schemeClr val="tx2">
                    <a:lumMod val="10000"/>
                  </a:schemeClr>
                </a:solidFill>
              </a:rPr>
              <a:t>Use PISA data from 2023</a:t>
            </a:r>
            <a:r>
              <a:rPr lang="en-NZ" sz="2400" dirty="0"/>
              <a:t>.</a:t>
            </a:r>
          </a:p>
          <a:p>
            <a:pPr lvl="1"/>
            <a:r>
              <a:rPr lang="en-NZ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Use Rasch analysis to answer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75267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77DD-2B7F-DEB8-5ECC-4BB47858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Extensions: Comparing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E28A1-1005-B655-0B6E-A2D5CDB3A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sz="2800" dirty="0"/>
              <a:t>By extracting and concatenating the data as wrangled by </a:t>
            </a:r>
            <a:r>
              <a:rPr lang="en-NZ" sz="2800" i="1" dirty="0" err="1"/>
              <a:t>diagmeta</a:t>
            </a:r>
            <a:r>
              <a:rPr lang="en-NZ" sz="2800" dirty="0"/>
              <a:t>, it is possible to test the null hypothesis that the guidelines are similar in terms of sensitivity and specificity.</a:t>
            </a:r>
          </a:p>
          <a:p>
            <a:r>
              <a:rPr lang="en-NZ" sz="2800" dirty="0"/>
              <a:t>Simply test </a:t>
            </a:r>
          </a:p>
          <a:p>
            <a:endParaRPr lang="en-NZ" sz="2800" dirty="0"/>
          </a:p>
          <a:p>
            <a:pPr marL="0" indent="0" algn="ctr">
              <a:buNone/>
            </a:pPr>
            <a:r>
              <a:rPr lang="en-NZ" sz="2600" dirty="0" err="1">
                <a:latin typeface="Lucida Console" panose="020B0609040504020204" pitchFamily="49" charset="0"/>
              </a:rPr>
              <a:t>Outcome~Guideline</a:t>
            </a:r>
            <a:r>
              <a:rPr lang="en-NZ" sz="2600" dirty="0">
                <a:latin typeface="Lucida Console" panose="020B0609040504020204" pitchFamily="49" charset="0"/>
              </a:rPr>
              <a:t>*Group*Threshold+(</a:t>
            </a:r>
            <a:r>
              <a:rPr lang="en-NZ" sz="2600" dirty="0" err="1">
                <a:latin typeface="Lucida Console" panose="020B0609040504020204" pitchFamily="49" charset="0"/>
              </a:rPr>
              <a:t>Threshold|Study</a:t>
            </a:r>
            <a:r>
              <a:rPr lang="en-NZ" sz="2600" dirty="0">
                <a:latin typeface="Lucida Console" panose="020B0609040504020204" pitchFamily="49" charset="0"/>
              </a:rPr>
              <a:t>)</a:t>
            </a:r>
          </a:p>
          <a:p>
            <a:pPr marL="0" indent="0" algn="ctr">
              <a:buNone/>
            </a:pPr>
            <a:r>
              <a:rPr lang="en-NZ" sz="2800" dirty="0"/>
              <a:t>vs</a:t>
            </a:r>
          </a:p>
          <a:p>
            <a:pPr marL="0" indent="0" algn="ctr">
              <a:buNone/>
            </a:pPr>
            <a:r>
              <a:rPr lang="en-NZ" sz="2800" dirty="0"/>
              <a:t> </a:t>
            </a:r>
            <a:r>
              <a:rPr lang="en-NZ" sz="2600" dirty="0" err="1">
                <a:latin typeface="Lucida Console" panose="020B0609040504020204" pitchFamily="49" charset="0"/>
              </a:rPr>
              <a:t>Outcome~Group</a:t>
            </a:r>
            <a:r>
              <a:rPr lang="en-NZ" sz="2600" dirty="0">
                <a:latin typeface="Lucida Console" panose="020B0609040504020204" pitchFamily="49" charset="0"/>
              </a:rPr>
              <a:t>*Threshold+(</a:t>
            </a:r>
            <a:r>
              <a:rPr lang="en-NZ" sz="2600" dirty="0" err="1">
                <a:latin typeface="Lucida Console" panose="020B0609040504020204" pitchFamily="49" charset="0"/>
              </a:rPr>
              <a:t>Threshold|Study</a:t>
            </a:r>
            <a:r>
              <a:rPr lang="en-NZ" sz="26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798107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BD648-B019-A43D-362D-0D3EBD473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D820-4AA3-3487-42A2-0A2E5D69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Extensions: Comparing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B24BE-6316-F5A6-5F77-69F3F4F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70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/>
              <a:t>Results (after fitting models under maximum likelihood):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0EA8622-4429-93D9-BE3F-A9DE98DC7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1476742"/>
                  </p:ext>
                </p:extLst>
              </p:nvPr>
            </p:nvGraphicFramePr>
            <p:xfrm>
              <a:off x="680321" y="3043989"/>
              <a:ext cx="10513860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88445">
                      <a:extLst>
                        <a:ext uri="{9D8B030D-6E8A-4147-A177-3AD203B41FA5}">
                          <a16:colId xmlns:a16="http://schemas.microsoft.com/office/drawing/2014/main" val="3760267965"/>
                        </a:ext>
                      </a:extLst>
                    </a:gridCol>
                    <a:gridCol w="2136809">
                      <a:extLst>
                        <a:ext uri="{9D8B030D-6E8A-4147-A177-3AD203B41FA5}">
                          <a16:colId xmlns:a16="http://schemas.microsoft.com/office/drawing/2014/main" val="4161747209"/>
                        </a:ext>
                      </a:extLst>
                    </a:gridCol>
                    <a:gridCol w="2079057">
                      <a:extLst>
                        <a:ext uri="{9D8B030D-6E8A-4147-A177-3AD203B41FA5}">
                          <a16:colId xmlns:a16="http://schemas.microsoft.com/office/drawing/2014/main" val="1455659444"/>
                        </a:ext>
                      </a:extLst>
                    </a:gridCol>
                    <a:gridCol w="1809549">
                      <a:extLst>
                        <a:ext uri="{9D8B030D-6E8A-4147-A177-3AD203B41FA5}">
                          <a16:colId xmlns:a16="http://schemas.microsoft.com/office/drawing/2014/main" val="22313715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sz="2400"/>
                            <a:t>Null hypothesis</a:t>
                          </a:r>
                          <a:endParaRPr lang="en-NZ" sz="24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Likelihood ratio statistic</a:t>
                          </a:r>
                          <a:endParaRPr lang="en-NZ" sz="24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Degrees of freedom</a:t>
                          </a:r>
                          <a:endParaRPr lang="en-NZ" sz="24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NZ" sz="2400"/>
                            <a:t>P-value</a:t>
                          </a:r>
                          <a:endParaRPr lang="en-NZ" sz="24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878797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sz="2400"/>
                            <a:t>All guidelines similar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42.5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8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NZ" sz="2400" b="0" i="1" smtClean="0"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N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NZ" sz="2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79645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sz="2400"/>
                            <a:t>ASGE2010 similar to ASGE2019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19.5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4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NZ" sz="2400" b="0" i="1" smtClean="0">
                                    <a:latin typeface="Cambria Math" panose="02040503050406030204" pitchFamily="18" charset="0"/>
                                  </a:rPr>
                                  <m:t>0.0006</m:t>
                                </m:r>
                              </m:oMath>
                            </m:oMathPara>
                          </a14:m>
                          <a:endParaRPr lang="en-NZ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135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sz="2400"/>
                            <a:t>ASGE2010 similar to ESGE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24.6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4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NZ" sz="2400" b="0" i="1" smtClean="0">
                                    <a:latin typeface="Cambria Math" panose="02040503050406030204" pitchFamily="18" charset="0"/>
                                  </a:rPr>
                                  <m:t>0.00006</m:t>
                                </m:r>
                              </m:oMath>
                            </m:oMathPara>
                          </a14:m>
                          <a:endParaRPr lang="en-NZ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0350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NZ" sz="2400"/>
                            <a:t>ASGE2019 similar to ESGE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13.0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/>
                            <a:t>4</a:t>
                          </a:r>
                          <a:endParaRPr lang="en-N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NZ" sz="2400" b="0" i="1" smtClean="0"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NZ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05932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0EA8622-4429-93D9-BE3F-A9DE98DC7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1476742"/>
                  </p:ext>
                </p:extLst>
              </p:nvPr>
            </p:nvGraphicFramePr>
            <p:xfrm>
              <a:off x="680321" y="3043989"/>
              <a:ext cx="10513860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88445">
                      <a:extLst>
                        <a:ext uri="{9D8B030D-6E8A-4147-A177-3AD203B41FA5}">
                          <a16:colId xmlns:a16="http://schemas.microsoft.com/office/drawing/2014/main" val="3760267965"/>
                        </a:ext>
                      </a:extLst>
                    </a:gridCol>
                    <a:gridCol w="2136809">
                      <a:extLst>
                        <a:ext uri="{9D8B030D-6E8A-4147-A177-3AD203B41FA5}">
                          <a16:colId xmlns:a16="http://schemas.microsoft.com/office/drawing/2014/main" val="4161747209"/>
                        </a:ext>
                      </a:extLst>
                    </a:gridCol>
                    <a:gridCol w="2079057">
                      <a:extLst>
                        <a:ext uri="{9D8B030D-6E8A-4147-A177-3AD203B41FA5}">
                          <a16:colId xmlns:a16="http://schemas.microsoft.com/office/drawing/2014/main" val="1455659444"/>
                        </a:ext>
                      </a:extLst>
                    </a:gridCol>
                    <a:gridCol w="1809549">
                      <a:extLst>
                        <a:ext uri="{9D8B030D-6E8A-4147-A177-3AD203B41FA5}">
                          <a16:colId xmlns:a16="http://schemas.microsoft.com/office/drawing/2014/main" val="2231371573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NZ" sz="2400" dirty="0"/>
                            <a:t>Null hypothesis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Likelihood ratio statistic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Degrees of freedom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NZ" sz="2400" dirty="0"/>
                            <a:t>P-value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8787975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NZ" sz="2400" dirty="0"/>
                            <a:t>All guidelines similar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42.5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481" t="-190667" r="-1347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79645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NZ" sz="2400" dirty="0"/>
                            <a:t>ASGE2010 similar to ASGE2019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19.5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481" t="-286842" r="-1347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71355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NZ" sz="2400" dirty="0"/>
                            <a:t>ASGE2010 similar to ESGE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24.6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481" t="-392000" r="-1347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03500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NZ" sz="2400" dirty="0"/>
                            <a:t>ASGE2019 similar to ESGE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13.0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481" t="-492000" r="-1347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05932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456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7ED6C-A754-A054-F1D1-958323FA9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FD6A-8814-8E05-0911-C7174E4D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Extensions: Comparing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211C3-F826-EEB5-6828-CAED696C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505456"/>
            <a:ext cx="9613861" cy="3306064"/>
          </a:xfrm>
        </p:spPr>
        <p:txBody>
          <a:bodyPr>
            <a:normAutofit/>
          </a:bodyPr>
          <a:lstStyle/>
          <a:p>
            <a:r>
              <a:rPr lang="en-NZ" sz="2800" dirty="0"/>
              <a:t>It may also be possible to evacuate parametric assumptions regarding the data by basing inference on sandwich variance estimators.</a:t>
            </a:r>
          </a:p>
          <a:p>
            <a:endParaRPr lang="en-NZ" sz="2800" dirty="0"/>
          </a:p>
          <a:p>
            <a:r>
              <a:rPr lang="en-NZ" sz="2800" dirty="0"/>
              <a:t>However, the number of clusters (studies) is small for this purpose, and the presence of weights complicates the matter, so we have not bothered.</a:t>
            </a:r>
          </a:p>
        </p:txBody>
      </p:sp>
    </p:spTree>
    <p:extLst>
      <p:ext uri="{BB962C8B-B14F-4D97-AF65-F5344CB8AC3E}">
        <p14:creationId xmlns:p14="http://schemas.microsoft.com/office/powerpoint/2010/main" val="1598787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F37CF-A6E5-CD79-B004-490A19A3C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C8CD-74FB-7C53-6A48-11629CBD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Back to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768A3-D136-333A-F1A3-5BB7B526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70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/>
              <a:t>Does any </a:t>
            </a:r>
            <a:r>
              <a:rPr lang="en-NZ" sz="2800"/>
              <a:t>guideline stand out?</a:t>
            </a:r>
            <a:endParaRPr lang="en-NZ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2552C0-4DB2-70E8-CEE4-965C2B987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62280"/>
              </p:ext>
            </p:extLst>
          </p:nvPr>
        </p:nvGraphicFramePr>
        <p:xfrm>
          <a:off x="108156" y="3041583"/>
          <a:ext cx="1174856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484">
                  <a:extLst>
                    <a:ext uri="{9D8B030D-6E8A-4147-A177-3AD203B41FA5}">
                      <a16:colId xmlns:a16="http://schemas.microsoft.com/office/drawing/2014/main" val="3760267965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3399845287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1208096059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4161747209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1455659444"/>
                    </a:ext>
                  </a:extLst>
                </a:gridCol>
              </a:tblGrid>
              <a:tr h="555221">
                <a:tc>
                  <a:txBody>
                    <a:bodyPr/>
                    <a:lstStyle/>
                    <a:p>
                      <a:r>
                        <a:rPr lang="en-NZ" sz="2400" dirty="0"/>
                        <a:t>Guideline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Youden-optimal threshold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AUC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Se at threshold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err="1"/>
                        <a:t>Sp</a:t>
                      </a:r>
                      <a:r>
                        <a:rPr lang="en-NZ" sz="2400" dirty="0"/>
                        <a:t> at threshold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7879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/>
                        <a:t>ASGE2010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0.65 [0.58, 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0.63 [0.55,0.71]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0.59 [0.50,0.72]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6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/>
                        <a:t>ASGE2019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0.77 [0.68,0.84]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0.63 [0.51,0.74]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0.80 [0.69,0.82]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13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/>
                        <a:t>ESGE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0.75 [0.62,0.85]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0.60 [0.46,0.74]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0.91 [0.82,0.96]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35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201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2B043-B295-BBC5-1D8E-898263042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C6AB-ECA2-97DB-DB4D-BE74E4E3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Before we stop, an aside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4CE868-E08D-58B9-0B57-FC9617915262}"/>
              </a:ext>
            </a:extLst>
          </p:cNvPr>
          <p:cNvSpPr txBox="1">
            <a:spLocks/>
          </p:cNvSpPr>
          <p:nvPr/>
        </p:nvSpPr>
        <p:spPr>
          <a:xfrm>
            <a:off x="576985" y="3529787"/>
            <a:ext cx="9820531" cy="881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5400" dirty="0">
                <a:solidFill>
                  <a:srgbClr val="FFFF00"/>
                </a:solidFill>
              </a:rPr>
              <a:t>Pimp that package!</a:t>
            </a:r>
          </a:p>
        </p:txBody>
      </p:sp>
    </p:spTree>
    <p:extLst>
      <p:ext uri="{BB962C8B-B14F-4D97-AF65-F5344CB8AC3E}">
        <p14:creationId xmlns:p14="http://schemas.microsoft.com/office/powerpoint/2010/main" val="26947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B6A5B-BD98-1AFE-716E-CD01A5045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261A5A-A0F5-8EB5-2832-FCD90EA3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32280-AE5C-F6B8-459D-67CDAFD07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958FFD-F8B1-7FF8-28E3-F4BF2953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7A96E2-4AD3-B49C-014C-C089E3C64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CE5ED-4790-B029-3AFF-9181699B6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D44490D-4207-B967-1D86-CC9B84D0A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FFF7E5-26B7-BFEB-9DDF-B8AE4E86C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7132431-3F7E-3C1A-98A7-C3A1AAC9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39D79FE-C46A-A0B2-A412-87DBEC8F8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B5AB8A-2E6D-2AE2-C3CB-78D4240FE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C2682-BEEA-8398-AE9D-97E9ABDB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10" y="2733709"/>
            <a:ext cx="7657792" cy="13730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 dirty="0">
                <a:solidFill>
                  <a:srgbClr val="FFFFFF"/>
                </a:solidFill>
              </a:rPr>
              <a:t>Thank you, </a:t>
            </a:r>
            <a:br>
              <a:rPr lang="en-US" sz="4600" dirty="0">
                <a:solidFill>
                  <a:srgbClr val="FFFFFF"/>
                </a:solidFill>
              </a:rPr>
            </a:br>
            <a:r>
              <a:rPr lang="en-US" sz="4600" dirty="0">
                <a:solidFill>
                  <a:srgbClr val="FFFFFF"/>
                </a:solidFill>
              </a:rPr>
              <a:t>&amp; questions if any</a:t>
            </a:r>
          </a:p>
        </p:txBody>
      </p:sp>
    </p:spTree>
    <p:extLst>
      <p:ext uri="{BB962C8B-B14F-4D97-AF65-F5344CB8AC3E}">
        <p14:creationId xmlns:p14="http://schemas.microsoft.com/office/powerpoint/2010/main" val="3721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20292-37C7-8361-3C23-D8BBBBADD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8402-D07F-2933-F193-5346F5D5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Before we start, an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2B6C-B1A5-C7AE-9CF3-783B6B4AC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615695"/>
          </a:xfrm>
        </p:spPr>
        <p:txBody>
          <a:bodyPr/>
          <a:lstStyle/>
          <a:p>
            <a:r>
              <a:rPr lang="en-NZ" dirty="0"/>
              <a:t>Two reports: one on literature review and analysis plan, one on reporting results and discussion.</a:t>
            </a:r>
          </a:p>
          <a:p>
            <a:r>
              <a:rPr lang="en-NZ" dirty="0"/>
              <a:t>Nearly all students gravitated towards an R package to carry out the work.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71D3CF-BCF5-D5D7-D093-FDF6BDAD25A7}"/>
              </a:ext>
            </a:extLst>
          </p:cNvPr>
          <p:cNvSpPr txBox="1">
            <a:spLocks/>
          </p:cNvSpPr>
          <p:nvPr/>
        </p:nvSpPr>
        <p:spPr>
          <a:xfrm>
            <a:off x="680321" y="3952567"/>
            <a:ext cx="9613861" cy="173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When asked: </a:t>
            </a:r>
          </a:p>
          <a:p>
            <a:pPr marL="0" indent="0" algn="ctr">
              <a:buNone/>
            </a:pPr>
            <a:r>
              <a:rPr lang="en-NZ" dirty="0"/>
              <a:t>“</a:t>
            </a:r>
            <a:r>
              <a:rPr lang="en-NZ" dirty="0">
                <a:solidFill>
                  <a:srgbClr val="FFFF00"/>
                </a:solidFill>
              </a:rPr>
              <a:t>Why didn’t you assess the Rasch assumption of </a:t>
            </a:r>
            <a:r>
              <a:rPr lang="en-NZ" i="1" dirty="0">
                <a:solidFill>
                  <a:srgbClr val="FFFF00"/>
                </a:solidFill>
              </a:rPr>
              <a:t>specific objectivity</a:t>
            </a:r>
            <a:r>
              <a:rPr lang="en-NZ" dirty="0">
                <a:solidFill>
                  <a:srgbClr val="FFFF00"/>
                </a:solidFill>
              </a:rPr>
              <a:t>?</a:t>
            </a:r>
            <a:r>
              <a:rPr lang="en-NZ" dirty="0"/>
              <a:t>”,</a:t>
            </a:r>
          </a:p>
          <a:p>
            <a:pPr marL="0" indent="0" algn="ctr">
              <a:buNone/>
            </a:pPr>
            <a:r>
              <a:rPr lang="en-NZ" dirty="0"/>
              <a:t>the answer was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C1503D-1310-4560-9D2D-5A9D863F85A5}"/>
              </a:ext>
            </a:extLst>
          </p:cNvPr>
          <p:cNvSpPr txBox="1">
            <a:spLocks/>
          </p:cNvSpPr>
          <p:nvPr/>
        </p:nvSpPr>
        <p:spPr>
          <a:xfrm>
            <a:off x="680321" y="5775147"/>
            <a:ext cx="9820531" cy="881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4000" dirty="0"/>
              <a:t>“</a:t>
            </a:r>
            <a:r>
              <a:rPr lang="en-NZ" sz="4000" dirty="0">
                <a:solidFill>
                  <a:srgbClr val="FFFF00"/>
                </a:solidFill>
              </a:rPr>
              <a:t>The package couldn’t do it.</a:t>
            </a:r>
            <a:r>
              <a:rPr lang="en-NZ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1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99FAB-9A3F-4B9D-3235-C306FB61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10" y="2733709"/>
            <a:ext cx="7657792" cy="13730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>
                <a:solidFill>
                  <a:srgbClr val="FFFFFF"/>
                </a:solidFill>
              </a:rPr>
              <a:t>Back to our original programme…</a:t>
            </a:r>
          </a:p>
        </p:txBody>
      </p:sp>
    </p:spTree>
    <p:extLst>
      <p:ext uri="{BB962C8B-B14F-4D97-AF65-F5344CB8AC3E}">
        <p14:creationId xmlns:p14="http://schemas.microsoft.com/office/powerpoint/2010/main" val="38690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189BC9-F44D-66AA-B702-F642CB59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7087E-A551-71B0-5044-891A6FA4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NZ" sz="2400" dirty="0"/>
              <a:t>The Background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FDEBE-38BD-4205-D9EE-EB411AFF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1" y="2336872"/>
            <a:ext cx="3840499" cy="2588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The presence of Common Bile Duct Stones (CBDS) in 5% to 20% of patients with acute biliary disease complicates their surgical treatment and increases their morbidity.</a:t>
            </a:r>
          </a:p>
        </p:txBody>
      </p:sp>
      <p:pic>
        <p:nvPicPr>
          <p:cNvPr id="5" name="Picture 4" descr="A diagram of a human liver&#10;&#10;AI-generated content may be incorrect.">
            <a:extLst>
              <a:ext uri="{FF2B5EF4-FFF2-40B4-BE49-F238E27FC236}">
                <a16:creationId xmlns:a16="http://schemas.microsoft.com/office/drawing/2014/main" id="{8EE7ED8B-C952-E3E5-B205-F99A9BE46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681383"/>
            <a:ext cx="6269479" cy="349523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73C28F-3589-9F0E-2AEF-34FE20C21F2B}"/>
              </a:ext>
            </a:extLst>
          </p:cNvPr>
          <p:cNvSpPr txBox="1"/>
          <p:nvPr/>
        </p:nvSpPr>
        <p:spPr>
          <a:xfrm>
            <a:off x="5360429" y="5287992"/>
            <a:ext cx="618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https://www.drdannyshouhed.com/cholelithiasis-choledocholithiasis</a:t>
            </a:r>
          </a:p>
        </p:txBody>
      </p:sp>
    </p:spTree>
    <p:extLst>
      <p:ext uri="{BB962C8B-B14F-4D97-AF65-F5344CB8AC3E}">
        <p14:creationId xmlns:p14="http://schemas.microsoft.com/office/powerpoint/2010/main" val="25972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EABE48-36A6-329D-ACEB-C6075457F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B1581A-237B-F9E4-2D38-66BE46A35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552683-FA16-07CF-FAD6-56998231F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B4FE8C-D5FF-4B30-5194-21BEB2C8B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DE7281-996B-6D39-368B-0C0A70E8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A2F4E-1747-EB18-528B-C09F1B22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NZ" sz="2400"/>
              <a:t>The Background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1295D1-44D8-17FA-A642-07E3BCA1C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7D87E-DFB6-0190-FF27-1B321433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1" y="2336872"/>
            <a:ext cx="3840499" cy="4158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With such patients, clinicians need to ascertain the presence of CBDS prior to treatment by using diagnostic procedures.</a:t>
            </a:r>
          </a:p>
          <a:p>
            <a:pPr marL="0" indent="0">
              <a:buNone/>
            </a:pPr>
            <a:r>
              <a:rPr lang="en-NZ" dirty="0"/>
              <a:t>The trade-off is that patients at low risk of CBDS should preferably not undergo these diagnostic procedures.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" name="Picture 4" descr="A diagram of a human liver&#10;&#10;AI-generated content may be incorrect.">
            <a:extLst>
              <a:ext uri="{FF2B5EF4-FFF2-40B4-BE49-F238E27FC236}">
                <a16:creationId xmlns:a16="http://schemas.microsoft.com/office/drawing/2014/main" id="{169793F2-CD91-5329-178B-92B01B83B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681383"/>
            <a:ext cx="6269479" cy="349523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AEB59F-6FBB-FD31-3E20-BB512B0D52FB}"/>
              </a:ext>
            </a:extLst>
          </p:cNvPr>
          <p:cNvSpPr txBox="1"/>
          <p:nvPr/>
        </p:nvSpPr>
        <p:spPr>
          <a:xfrm>
            <a:off x="5360429" y="5287992"/>
            <a:ext cx="618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https://www.drdannyshouhed.com/cholelithiasis-choledocholithiasis</a:t>
            </a:r>
          </a:p>
        </p:txBody>
      </p:sp>
    </p:spTree>
    <p:extLst>
      <p:ext uri="{BB962C8B-B14F-4D97-AF65-F5344CB8AC3E}">
        <p14:creationId xmlns:p14="http://schemas.microsoft.com/office/powerpoint/2010/main" val="6351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6B027-3CEF-E986-95E3-3DC2BA5D8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F8D0-48EF-3AF8-6506-45A63BA5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C80CC-9A33-292B-A610-18EC4437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57193"/>
          </a:xfrm>
        </p:spPr>
        <p:txBody>
          <a:bodyPr>
            <a:noAutofit/>
          </a:bodyPr>
          <a:lstStyle/>
          <a:p>
            <a:r>
              <a:rPr lang="en-NZ" sz="2800" dirty="0"/>
              <a:t>Gold standards for identification of CBDS are procedures known as ERCP, IOC, MRCP and EUS.</a:t>
            </a:r>
          </a:p>
          <a:p>
            <a:r>
              <a:rPr lang="en-NZ" sz="2800" dirty="0"/>
              <a:t>These procedures are variously risky, costly, resource-intensive and they prolong hospitalisation, and/or all of these at once.</a:t>
            </a:r>
          </a:p>
          <a:p>
            <a:r>
              <a:rPr lang="en-NZ" sz="2800" dirty="0"/>
              <a:t>CBDS screening guidelines have been devised to direct patients towards or away from these procedures.</a:t>
            </a:r>
          </a:p>
        </p:txBody>
      </p:sp>
    </p:spTree>
    <p:extLst>
      <p:ext uri="{BB962C8B-B14F-4D97-AF65-F5344CB8AC3E}">
        <p14:creationId xmlns:p14="http://schemas.microsoft.com/office/powerpoint/2010/main" val="78301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4DEAA-ACB0-A974-2FAC-2FADBAC55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1E38-4CE3-A678-59D4-CA56BEDE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2F05-BF93-F536-4CE2-28B61C30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769302"/>
          </a:xfrm>
        </p:spPr>
        <p:txBody>
          <a:bodyPr>
            <a:noAutofit/>
          </a:bodyPr>
          <a:lstStyle/>
          <a:p>
            <a:r>
              <a:rPr lang="en-NZ" sz="2800" dirty="0"/>
              <a:t>Screening guidelines:</a:t>
            </a:r>
          </a:p>
          <a:p>
            <a:pPr lvl="1"/>
            <a:r>
              <a:rPr lang="en-NZ" sz="2400" dirty="0"/>
              <a:t>ASGE2010</a:t>
            </a:r>
          </a:p>
          <a:p>
            <a:pPr lvl="1"/>
            <a:r>
              <a:rPr lang="en-NZ" sz="2400" dirty="0"/>
              <a:t>ASGE2019</a:t>
            </a:r>
          </a:p>
          <a:p>
            <a:pPr lvl="1"/>
            <a:r>
              <a:rPr lang="en-NZ" sz="2400" dirty="0"/>
              <a:t>ESGE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E82FB9-0004-5A1E-FFAD-EA34F75F48AD}"/>
              </a:ext>
            </a:extLst>
          </p:cNvPr>
          <p:cNvGrpSpPr/>
          <p:nvPr/>
        </p:nvGrpSpPr>
        <p:grpSpPr>
          <a:xfrm>
            <a:off x="4149305" y="2846717"/>
            <a:ext cx="5727940" cy="582283"/>
            <a:chOff x="4149305" y="2846717"/>
            <a:chExt cx="5727940" cy="58228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FD93F0-4653-F04B-B5B7-19E7476F880C}"/>
                </a:ext>
              </a:extLst>
            </p:cNvPr>
            <p:cNvSpPr txBox="1"/>
            <p:nvPr/>
          </p:nvSpPr>
          <p:spPr>
            <a:xfrm>
              <a:off x="4572000" y="2953192"/>
              <a:ext cx="530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FFFF00"/>
                  </a:solidFill>
                </a:rPr>
                <a:t>American Society for Gastrointestinal Endoscopy</a:t>
              </a: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3364AC1F-176B-8197-7756-49915D65E29E}"/>
                </a:ext>
              </a:extLst>
            </p:cNvPr>
            <p:cNvSpPr/>
            <p:nvPr/>
          </p:nvSpPr>
          <p:spPr>
            <a:xfrm>
              <a:off x="4149305" y="2846717"/>
              <a:ext cx="241539" cy="582283"/>
            </a:xfrm>
            <a:prstGeom prst="rightBrac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A6FE65-582C-6437-788A-6845D4859CFA}"/>
              </a:ext>
            </a:extLst>
          </p:cNvPr>
          <p:cNvGrpSpPr/>
          <p:nvPr/>
        </p:nvGrpSpPr>
        <p:grpSpPr>
          <a:xfrm>
            <a:off x="4149305" y="3582921"/>
            <a:ext cx="5727940" cy="369333"/>
            <a:chOff x="4149305" y="3582921"/>
            <a:chExt cx="5727940" cy="3693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2D540F-DC91-C2D6-B8B3-63D46D780492}"/>
                </a:ext>
              </a:extLst>
            </p:cNvPr>
            <p:cNvSpPr txBox="1"/>
            <p:nvPr/>
          </p:nvSpPr>
          <p:spPr>
            <a:xfrm>
              <a:off x="4572000" y="3582921"/>
              <a:ext cx="530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FFFF00"/>
                  </a:solidFill>
                </a:rPr>
                <a:t>European Society of Gastrointestinal Endoscopy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D07CB27-7260-211F-E830-CBBD9A39ECA7}"/>
                </a:ext>
              </a:extLst>
            </p:cNvPr>
            <p:cNvSpPr/>
            <p:nvPr/>
          </p:nvSpPr>
          <p:spPr>
            <a:xfrm>
              <a:off x="4149305" y="3582922"/>
              <a:ext cx="241539" cy="369332"/>
            </a:xfrm>
            <a:prstGeom prst="rightBrac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B0BFFA-CD24-A6C7-A7B4-D4A3C23299DE}"/>
              </a:ext>
            </a:extLst>
          </p:cNvPr>
          <p:cNvSpPr txBox="1">
            <a:spLocks/>
          </p:cNvSpPr>
          <p:nvPr/>
        </p:nvSpPr>
        <p:spPr>
          <a:xfrm>
            <a:off x="680320" y="4616019"/>
            <a:ext cx="9613861" cy="1769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Guidelines enable the classification of patients as having low, intermediate and high risk of CBDS.</a:t>
            </a:r>
          </a:p>
          <a:p>
            <a:r>
              <a:rPr lang="en-NZ" dirty="0"/>
              <a:t>They </a:t>
            </a:r>
            <a:r>
              <a:rPr lang="en-NZ" sz="2400" dirty="0"/>
              <a:t>provide recommendations regarding any diagnostic procedure to undergo.  </a:t>
            </a:r>
          </a:p>
        </p:txBody>
      </p:sp>
    </p:spTree>
    <p:extLst>
      <p:ext uri="{BB962C8B-B14F-4D97-AF65-F5344CB8AC3E}">
        <p14:creationId xmlns:p14="http://schemas.microsoft.com/office/powerpoint/2010/main" val="10134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ABD4-6DE8-8927-1DC4-B6B0123A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79BBF-4FB3-F49E-B7F1-130ADD3F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64677"/>
            <a:ext cx="9613861" cy="3166780"/>
          </a:xfrm>
        </p:spPr>
        <p:txBody>
          <a:bodyPr>
            <a:normAutofit/>
          </a:bodyPr>
          <a:lstStyle/>
          <a:p>
            <a:r>
              <a:rPr lang="en-NZ" sz="2800" dirty="0"/>
              <a:t>Carry out a meta-analysis of the guidelines.</a:t>
            </a:r>
          </a:p>
          <a:p>
            <a:r>
              <a:rPr lang="en-NZ" sz="2800" dirty="0"/>
              <a:t>Measure of success: how well they predict CBDS or its absence, by threshold (low, intermediate, high).</a:t>
            </a:r>
          </a:p>
          <a:p>
            <a:r>
              <a:rPr lang="en-NZ" sz="2800" dirty="0"/>
              <a:t>Objective: to estimate meta-analytically the Area under the Receiver Operating Characteristic Curve (AUROC) of each of the guidelines.</a:t>
            </a:r>
          </a:p>
        </p:txBody>
      </p:sp>
    </p:spTree>
    <p:extLst>
      <p:ext uri="{BB962C8B-B14F-4D97-AF65-F5344CB8AC3E}">
        <p14:creationId xmlns:p14="http://schemas.microsoft.com/office/powerpoint/2010/main" val="13658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Metadata/LabelInfo.xml><?xml version="1.0" encoding="utf-8"?>
<clbl:labelList xmlns:clbl="http://schemas.microsoft.com/office/2020/mipLabelMetadata">
  <clbl:label id="{d1b36e95-0d50-42e9-958f-b63fa906beaa}" enabled="0" method="" siteId="{d1b36e95-0d50-42e9-958f-b63fa906b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5207</TotalTime>
  <Words>1257</Words>
  <Application>Microsoft Office PowerPoint</Application>
  <PresentationFormat>Widescreen</PresentationFormat>
  <Paragraphs>256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 Narrow</vt:lpstr>
      <vt:lpstr>Arial</vt:lpstr>
      <vt:lpstr>Cambria Math</vt:lpstr>
      <vt:lpstr>Lucida Console</vt:lpstr>
      <vt:lpstr>Trebuchet MS</vt:lpstr>
      <vt:lpstr>Berlin</vt:lpstr>
      <vt:lpstr>Extending diagnostic validity meta-analysis to several diagnostic guidelines</vt:lpstr>
      <vt:lpstr>Before we start, an aside</vt:lpstr>
      <vt:lpstr>Before we start, an aside</vt:lpstr>
      <vt:lpstr>Back to our original programme…</vt:lpstr>
      <vt:lpstr>The Background</vt:lpstr>
      <vt:lpstr>The Background</vt:lpstr>
      <vt:lpstr>The Background</vt:lpstr>
      <vt:lpstr>The Background</vt:lpstr>
      <vt:lpstr>The Mission</vt:lpstr>
      <vt:lpstr>The Issues</vt:lpstr>
      <vt:lpstr>The Issues</vt:lpstr>
      <vt:lpstr>The Main Tool</vt:lpstr>
      <vt:lpstr>The Main Tool</vt:lpstr>
      <vt:lpstr>The Main Tool</vt:lpstr>
      <vt:lpstr>The Extensions: Heterogeneity</vt:lpstr>
      <vt:lpstr>The Extensions: Heterogeneity</vt:lpstr>
      <vt:lpstr>The Extensions: Outliership</vt:lpstr>
      <vt:lpstr>The Extensions: Outliership</vt:lpstr>
      <vt:lpstr>The Extensions: Outliership</vt:lpstr>
      <vt:lpstr>The Extensions: Comparing guidelines</vt:lpstr>
      <vt:lpstr>The Extensions: Comparing guidelines</vt:lpstr>
      <vt:lpstr>The Extensions: Comparing guidelines</vt:lpstr>
      <vt:lpstr>Back to basics</vt:lpstr>
      <vt:lpstr>Before we stop, an aside</vt:lpstr>
      <vt:lpstr>Thank you,  &amp; questions if any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Vandal</dc:creator>
  <cp:lastModifiedBy>Alain Vandal</cp:lastModifiedBy>
  <cp:revision>1</cp:revision>
  <dcterms:created xsi:type="dcterms:W3CDTF">2025-11-17T02:15:34Z</dcterms:created>
  <dcterms:modified xsi:type="dcterms:W3CDTF">2025-11-26T12:01:31Z</dcterms:modified>
</cp:coreProperties>
</file>